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89CA"/>
    <a:srgbClr val="EC6C2A"/>
    <a:srgbClr val="00A457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6913"/>
            <a:ext cx="7791461" cy="5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7" b="15736"/>
          <a:stretch/>
        </p:blipFill>
        <p:spPr bwMode="auto">
          <a:xfrm>
            <a:off x="453236" y="1951629"/>
            <a:ext cx="6884987" cy="326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1476" y="333375"/>
            <a:ext cx="672861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300" dirty="0">
                <a:latin typeface="MS PGothic" pitchFamily="34" charset="-128"/>
                <a:ea typeface="MS PGothic" pitchFamily="34" charset="-128"/>
              </a:rPr>
              <a:t>お車の事なら全てお任せ！</a:t>
            </a:r>
          </a:p>
          <a:p>
            <a:r>
              <a:rPr lang="ja-JP" altLang="en-US" sz="4300" dirty="0">
                <a:latin typeface="MS PGothic" pitchFamily="34" charset="-128"/>
                <a:ea typeface="MS PGothic" pitchFamily="34" charset="-128"/>
              </a:rPr>
              <a:t>安心の品質とスピード対応。</a:t>
            </a:r>
            <a:endParaRPr lang="en-US" sz="4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1025" y="5621560"/>
            <a:ext cx="21145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鈑金</a:t>
            </a:r>
            <a:endParaRPr lang="en-US" sz="6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07667" y="5621560"/>
            <a:ext cx="21145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塗装</a:t>
            </a:r>
            <a:endParaRPr lang="en-US" sz="6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11923" y="5621560"/>
            <a:ext cx="21145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車検</a:t>
            </a:r>
            <a:endParaRPr lang="en-US" sz="6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5800" y="6782767"/>
            <a:ext cx="205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バンパーの擦り傷、ヘコミからドアパネル・バックパネルまで。最短当日作業いたします。</a:t>
            </a:r>
            <a:endParaRPr 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79675" y="6782767"/>
            <a:ext cx="2057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タッチペン塗装からオールペイントまで！ソリッド・メタリック・パール全て対応します。</a:t>
            </a:r>
            <a:endParaRPr 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81600" y="6782767"/>
            <a:ext cx="190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10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日で完了！車両引き取り・納車承ります。早割予約割引あり。</a:t>
            </a:r>
            <a:endParaRPr lang="en-US" sz="10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9435" y="7618288"/>
            <a:ext cx="1785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00A457"/>
                </a:solidFill>
                <a:latin typeface="MS PGothic" pitchFamily="34" charset="-128"/>
                <a:ea typeface="MS PGothic" pitchFamily="34" charset="-128"/>
              </a:rPr>
              <a:t>代車ご用意します！</a:t>
            </a:r>
            <a:endParaRPr lang="en-US" sz="1400" dirty="0">
              <a:solidFill>
                <a:srgbClr val="00A457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80258" y="7523038"/>
            <a:ext cx="17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EC6C2A"/>
                </a:solidFill>
                <a:latin typeface="MS PGothic" pitchFamily="34" charset="-128"/>
                <a:ea typeface="MS PGothic" pitchFamily="34" charset="-128"/>
              </a:rPr>
              <a:t>ローン・</a:t>
            </a:r>
          </a:p>
          <a:p>
            <a:pPr algn="ctr"/>
            <a:r>
              <a:rPr lang="ja-JP" altLang="en-US" sz="1400" dirty="0">
                <a:solidFill>
                  <a:srgbClr val="EC6C2A"/>
                </a:solidFill>
                <a:latin typeface="MS PGothic" pitchFamily="34" charset="-128"/>
                <a:ea typeface="MS PGothic" pitchFamily="34" charset="-128"/>
              </a:rPr>
              <a:t>クレジット</a:t>
            </a:r>
            <a:r>
              <a:rPr lang="en-US" altLang="ja-JP" sz="1400" dirty="0">
                <a:solidFill>
                  <a:srgbClr val="EC6C2A"/>
                </a:solidFill>
                <a:latin typeface="MS PGothic" pitchFamily="34" charset="-128"/>
                <a:ea typeface="MS PGothic" pitchFamily="34" charset="-128"/>
              </a:rPr>
              <a:t>OK!</a:t>
            </a:r>
            <a:endParaRPr lang="en-US" sz="1400" dirty="0">
              <a:solidFill>
                <a:srgbClr val="EC6C2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55939" y="7523038"/>
            <a:ext cx="1785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3389CA"/>
                </a:solidFill>
                <a:latin typeface="MS PGothic" pitchFamily="34" charset="-128"/>
                <a:ea typeface="MS PGothic" pitchFamily="34" charset="-128"/>
              </a:rPr>
              <a:t>即日見積り、</a:t>
            </a:r>
          </a:p>
          <a:p>
            <a:pPr algn="ctr"/>
            <a:r>
              <a:rPr lang="ja-JP" altLang="en-US" sz="1400" dirty="0">
                <a:solidFill>
                  <a:srgbClr val="3389CA"/>
                </a:solidFill>
                <a:latin typeface="MS PGothic" pitchFamily="34" charset="-128"/>
                <a:ea typeface="MS PGothic" pitchFamily="34" charset="-128"/>
              </a:rPr>
              <a:t>もちろん無料！</a:t>
            </a:r>
            <a:endParaRPr lang="en-US" sz="1400" dirty="0">
              <a:solidFill>
                <a:srgbClr val="3389C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53236" y="8622208"/>
            <a:ext cx="672861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dirty="0">
                <a:latin typeface="MS PGothic" pitchFamily="34" charset="-128"/>
                <a:ea typeface="MS PGothic" pitchFamily="34" charset="-128"/>
              </a:rPr>
              <a:t>アスクル自動車</a:t>
            </a:r>
            <a:endParaRPr lang="en-US" altLang="ja-JP" sz="24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3700" spc="-200" dirty="0">
                <a:latin typeface="MS PGothic" pitchFamily="34" charset="-128"/>
                <a:ea typeface="MS PGothic" pitchFamily="34" charset="-128"/>
              </a:rPr>
              <a:t>TEL.03-1234-1111</a:t>
            </a:r>
          </a:p>
          <a:p>
            <a:r>
              <a:rPr lang="zh-TW" altLang="en-US" sz="17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700" dirty="0"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r>
              <a:rPr lang="zh-TW" altLang="en-US" sz="1500" dirty="0"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500" dirty="0">
                <a:latin typeface="MS PGothic" pitchFamily="34" charset="-128"/>
                <a:ea typeface="MS PGothic" pitchFamily="34" charset="-128"/>
              </a:rPr>
              <a:t>8:00〜18:00</a:t>
            </a:r>
            <a:endParaRPr lang="en-US" sz="15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正方形/長方形 67"/>
          <p:cNvSpPr/>
          <p:nvPr/>
        </p:nvSpPr>
        <p:spPr>
          <a:xfrm>
            <a:off x="4905957" y="8796721"/>
            <a:ext cx="2177238" cy="12616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48486" y="10445650"/>
            <a:ext cx="6728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212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2016-07-14T10:44:42Z</dcterms:created>
  <dcterms:modified xsi:type="dcterms:W3CDTF">2017-03-07T06:27:59Z</dcterms:modified>
</cp:coreProperties>
</file>