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Lst>
  <p:notesMasterIdLst>
    <p:notesMasterId r:id="rId5"/>
  </p:notesMasterIdLst>
  <p:sldIdLst>
    <p:sldId id="260" r:id="rId2"/>
    <p:sldId id="261" r:id="rId3"/>
    <p:sldId id="262" r:id="rId4"/>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E94708"/>
    <a:srgbClr val="906E30"/>
    <a:srgbClr val="82582D"/>
    <a:srgbClr val="A4723A"/>
    <a:srgbClr val="664724"/>
    <a:srgbClr val="645226"/>
    <a:srgbClr val="640000"/>
    <a:srgbClr val="3E000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5" d="100"/>
          <a:sy n="75" d="100"/>
        </p:scale>
        <p:origin x="-1572" y="258"/>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3171295" cy="524340"/>
          </a:xfrm>
          <a:prstGeom prst="rect">
            <a:avLst/>
          </a:prstGeom>
        </p:spPr>
        <p:txBody>
          <a:bodyPr vert="horz" lIns="97166" tIns="48583" rIns="97166" bIns="48583"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8" y="0"/>
            <a:ext cx="3171295" cy="524340"/>
          </a:xfrm>
          <a:prstGeom prst="rect">
            <a:avLst/>
          </a:prstGeom>
        </p:spPr>
        <p:txBody>
          <a:bodyPr vert="horz" lIns="97166" tIns="48583" rIns="97166" bIns="48583" rtlCol="0"/>
          <a:lstStyle>
            <a:lvl1pPr algn="r">
              <a:defRPr sz="1200"/>
            </a:lvl1pPr>
          </a:lstStyle>
          <a:p>
            <a:fld id="{70F99883-74AE-4A2C-81B7-5B86A08198C0}" type="datetimeFigureOut">
              <a:rPr kumimoji="1" lang="ja-JP" altLang="en-US" smtClean="0"/>
              <a:t>2016/7/14</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66" tIns="48583" rIns="97166" bIns="48583" rtlCol="0" anchor="ctr"/>
          <a:lstStyle/>
          <a:p>
            <a:endParaRPr lang="ja-JP" altLang="en-US"/>
          </a:p>
        </p:txBody>
      </p:sp>
      <p:sp>
        <p:nvSpPr>
          <p:cNvPr id="5" name="ノート プレースホルダー 4"/>
          <p:cNvSpPr>
            <a:spLocks noGrp="1"/>
          </p:cNvSpPr>
          <p:nvPr>
            <p:ph type="body" sz="quarter" idx="3"/>
          </p:nvPr>
        </p:nvSpPr>
        <p:spPr>
          <a:xfrm>
            <a:off x="731838" y="5029310"/>
            <a:ext cx="5854700" cy="4114889"/>
          </a:xfrm>
          <a:prstGeom prst="rect">
            <a:avLst/>
          </a:prstGeom>
        </p:spPr>
        <p:txBody>
          <a:bodyPr vert="horz" lIns="97166" tIns="48583" rIns="97166" bIns="4858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926176"/>
            <a:ext cx="3171295" cy="524339"/>
          </a:xfrm>
          <a:prstGeom prst="rect">
            <a:avLst/>
          </a:prstGeom>
        </p:spPr>
        <p:txBody>
          <a:bodyPr vert="horz" lIns="97166" tIns="48583" rIns="97166" bIns="4858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8" y="9926176"/>
            <a:ext cx="3171295" cy="524339"/>
          </a:xfrm>
          <a:prstGeom prst="rect">
            <a:avLst/>
          </a:prstGeom>
        </p:spPr>
        <p:txBody>
          <a:bodyPr vert="horz" lIns="97166" tIns="48583" rIns="97166" bIns="48583"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 Id="rId5" Type="http://schemas.openxmlformats.org/officeDocument/2006/relationships/image" Target="../media/image4.emf"/><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MS PGothic" pitchFamily="34" charset="-128"/>
                <a:ea typeface="MS PGothic" pitchFamily="34" charset="-128"/>
              </a:rPr>
              <a:t>POINT1</a:t>
            </a:r>
          </a:p>
          <a:p>
            <a:pPr defTabSz="1017588" fontAlgn="base">
              <a:spcBef>
                <a:spcPct val="0"/>
              </a:spcBef>
              <a:spcAft>
                <a:spcPct val="0"/>
              </a:spcAft>
            </a:pPr>
            <a:endParaRPr lang="en-US" altLang="ja-JP" sz="1400" smtClean="0">
              <a:solidFill>
                <a:prstClr val="black"/>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prstClr val="black"/>
                </a:solidFill>
                <a:latin typeface="MS PGothic" pitchFamily="34" charset="-128"/>
                <a:ea typeface="MS PGothic" pitchFamily="34" charset="-128"/>
              </a:rPr>
              <a:t>テンプレートのサイズは黒の枠</a:t>
            </a:r>
            <a:endParaRPr lang="en-US" altLang="ja-JP" sz="1800" b="1" smtClean="0">
              <a:solidFill>
                <a:prstClr val="black"/>
              </a:solidFill>
              <a:latin typeface="MS PGothic" pitchFamily="34" charset="-128"/>
              <a:ea typeface="MS PGothic" pitchFamily="34" charset="-128"/>
            </a:endParaRPr>
          </a:p>
          <a:p>
            <a:pPr defTabSz="1017588" fontAlgn="base">
              <a:spcBef>
                <a:spcPct val="0"/>
              </a:spcBef>
              <a:spcAft>
                <a:spcPct val="0"/>
              </a:spcAft>
            </a:pPr>
            <a:r>
              <a:rPr lang="en-US" altLang="ja-JP" sz="1800" b="1" smtClean="0">
                <a:solidFill>
                  <a:prstClr val="black"/>
                </a:solidFill>
                <a:latin typeface="MS PGothic" pitchFamily="34" charset="-128"/>
                <a:ea typeface="MS PGothic" pitchFamily="34" charset="-128"/>
              </a:rPr>
              <a:t>(303</a:t>
            </a:r>
            <a:r>
              <a:rPr lang="ja-JP" altLang="en-US" sz="1800" b="1" smtClean="0">
                <a:solidFill>
                  <a:prstClr val="black"/>
                </a:solidFill>
                <a:latin typeface="MS PGothic" pitchFamily="34" charset="-128"/>
                <a:ea typeface="MS PGothic" pitchFamily="34" charset="-128"/>
              </a:rPr>
              <a:t>㎜</a:t>
            </a:r>
            <a:r>
              <a:rPr lang="en-US" altLang="ja-JP" sz="1800" b="1" smtClean="0">
                <a:solidFill>
                  <a:prstClr val="black"/>
                </a:solidFill>
                <a:latin typeface="MS PGothic" pitchFamily="34" charset="-128"/>
                <a:ea typeface="MS PGothic" pitchFamily="34" charset="-128"/>
              </a:rPr>
              <a:t>×216</a:t>
            </a:r>
            <a:r>
              <a:rPr lang="ja-JP" altLang="en-US" sz="1800" b="1" smtClean="0">
                <a:solidFill>
                  <a:prstClr val="black"/>
                </a:solidFill>
                <a:latin typeface="MS PGothic" pitchFamily="34" charset="-128"/>
                <a:ea typeface="MS PGothic" pitchFamily="34" charset="-128"/>
              </a:rPr>
              <a:t>㎜）で</a:t>
            </a:r>
          </a:p>
          <a:p>
            <a:pPr defTabSz="1017588" fontAlgn="base">
              <a:spcBef>
                <a:spcPct val="0"/>
              </a:spcBef>
              <a:spcAft>
                <a:spcPct val="0"/>
              </a:spcAft>
            </a:pPr>
            <a:r>
              <a:rPr lang="ja-JP" altLang="en-US" sz="1800" b="1" smtClean="0">
                <a:solidFill>
                  <a:prstClr val="black"/>
                </a:solidFill>
                <a:latin typeface="MS PGothic" pitchFamily="34" charset="-128"/>
                <a:ea typeface="MS PGothic" pitchFamily="34"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MS PGothic" pitchFamily="34" charset="-128"/>
                <a:ea typeface="MS PGothic" pitchFamily="34" charset="-128"/>
              </a:rPr>
              <a:t>POINT2</a:t>
            </a:r>
          </a:p>
          <a:p>
            <a:pPr defTabSz="1017588" fontAlgn="base">
              <a:spcBef>
                <a:spcPct val="0"/>
              </a:spcBef>
              <a:spcAft>
                <a:spcPct val="0"/>
              </a:spcAft>
            </a:pPr>
            <a:endParaRPr lang="en-US" altLang="ja-JP" sz="1400" b="1" smtClean="0">
              <a:solidFill>
                <a:srgbClr val="FF000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FF0000"/>
                </a:solidFill>
                <a:latin typeface="MS PGothic" pitchFamily="34" charset="-128"/>
                <a:ea typeface="MS PGothic" pitchFamily="34" charset="-128"/>
              </a:rPr>
              <a:t>印刷物の仕上がりサイズは赤の枠</a:t>
            </a:r>
            <a:r>
              <a:rPr lang="en-US" altLang="ja-JP" sz="1800" b="1" smtClean="0">
                <a:solidFill>
                  <a:srgbClr val="FF0000"/>
                </a:solidFill>
                <a:latin typeface="MS PGothic" pitchFamily="34" charset="-128"/>
                <a:ea typeface="MS PGothic" pitchFamily="34" charset="-128"/>
              </a:rPr>
              <a:t>(297</a:t>
            </a:r>
            <a:r>
              <a:rPr lang="ja-JP" altLang="en-US" sz="1800" b="1" smtClean="0">
                <a:solidFill>
                  <a:srgbClr val="FF0000"/>
                </a:solidFill>
                <a:latin typeface="MS PGothic" pitchFamily="34" charset="-128"/>
                <a:ea typeface="MS PGothic" pitchFamily="34" charset="-128"/>
              </a:rPr>
              <a:t>㎜</a:t>
            </a:r>
            <a:r>
              <a:rPr lang="en-US" altLang="ja-JP" sz="1800" b="1" smtClean="0">
                <a:solidFill>
                  <a:srgbClr val="FF0000"/>
                </a:solidFill>
                <a:latin typeface="MS PGothic" pitchFamily="34" charset="-128"/>
                <a:ea typeface="MS PGothic" pitchFamily="34" charset="-128"/>
              </a:rPr>
              <a:t>×210</a:t>
            </a:r>
            <a:r>
              <a:rPr lang="ja-JP" altLang="en-US" sz="1800" b="1" smtClean="0">
                <a:solidFill>
                  <a:srgbClr val="FF0000"/>
                </a:solidFill>
                <a:latin typeface="MS PGothic" pitchFamily="34" charset="-128"/>
                <a:ea typeface="MS PGothic" pitchFamily="34" charset="-128"/>
              </a:rPr>
              <a:t>㎜）で</a:t>
            </a:r>
          </a:p>
          <a:p>
            <a:pPr defTabSz="1017588" fontAlgn="base">
              <a:spcBef>
                <a:spcPct val="0"/>
              </a:spcBef>
              <a:spcAft>
                <a:spcPct val="0"/>
              </a:spcAft>
            </a:pPr>
            <a:r>
              <a:rPr lang="ja-JP" altLang="en-US" sz="1800" b="1" smtClean="0">
                <a:solidFill>
                  <a:srgbClr val="FF0000"/>
                </a:solidFill>
                <a:latin typeface="MS PGothic" pitchFamily="34" charset="-128"/>
                <a:ea typeface="MS PGothic" pitchFamily="34"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MS PGothic" pitchFamily="34" charset="-128"/>
                <a:ea typeface="MS PGothic" pitchFamily="34" charset="-128"/>
              </a:rPr>
              <a:t>POINT</a:t>
            </a:r>
            <a:r>
              <a:rPr lang="ja-JP" altLang="en-US" sz="2000" b="1" smtClean="0">
                <a:solidFill>
                  <a:srgbClr val="0070C0"/>
                </a:solidFill>
                <a:latin typeface="MS PGothic" pitchFamily="34" charset="-128"/>
                <a:ea typeface="MS PGothic" pitchFamily="34" charset="-128"/>
              </a:rPr>
              <a:t>３</a:t>
            </a:r>
            <a:endParaRPr lang="en-US" altLang="ja-JP" sz="2000" b="1" smtClean="0">
              <a:solidFill>
                <a:srgbClr val="0070C0"/>
              </a:solidFill>
              <a:latin typeface="MS PGothic" pitchFamily="34" charset="-128"/>
              <a:ea typeface="MS PGothic" pitchFamily="34" charset="-128"/>
            </a:endParaRPr>
          </a:p>
          <a:p>
            <a:pPr defTabSz="1017588" fontAlgn="base">
              <a:spcBef>
                <a:spcPct val="0"/>
              </a:spcBef>
              <a:spcAft>
                <a:spcPct val="0"/>
              </a:spcAft>
            </a:pPr>
            <a:endParaRPr lang="en-US" altLang="ja-JP" sz="14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文字・イラスト・写真の絵柄等、</a:t>
            </a:r>
            <a:endParaRPr lang="en-US" altLang="ja-JP" sz="18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仕上がりで切れてはいけない部分は</a:t>
            </a:r>
            <a:endParaRPr lang="en-US" altLang="ja-JP" sz="18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青の枠（</a:t>
            </a:r>
            <a:r>
              <a:rPr lang="en-US" altLang="ja-JP" sz="1800" b="1" smtClean="0">
                <a:solidFill>
                  <a:srgbClr val="0070C0"/>
                </a:solidFill>
                <a:latin typeface="MS PGothic" pitchFamily="34" charset="-128"/>
                <a:ea typeface="MS PGothic" pitchFamily="34" charset="-128"/>
              </a:rPr>
              <a:t>293</a:t>
            </a:r>
            <a:r>
              <a:rPr lang="ja-JP" altLang="en-US" sz="1800" b="1" smtClean="0">
                <a:solidFill>
                  <a:srgbClr val="0070C0"/>
                </a:solidFill>
                <a:latin typeface="MS PGothic" pitchFamily="34" charset="-128"/>
                <a:ea typeface="MS PGothic" pitchFamily="34" charset="-128"/>
              </a:rPr>
              <a:t>㎜</a:t>
            </a:r>
            <a:r>
              <a:rPr lang="en-US" altLang="ja-JP" sz="1800" b="1" smtClean="0">
                <a:solidFill>
                  <a:srgbClr val="0070C0"/>
                </a:solidFill>
                <a:latin typeface="MS PGothic" pitchFamily="34" charset="-128"/>
                <a:ea typeface="MS PGothic" pitchFamily="34" charset="-128"/>
              </a:rPr>
              <a:t>×206</a:t>
            </a:r>
            <a:r>
              <a:rPr lang="ja-JP" altLang="en-US" sz="1800" b="1" smtClean="0">
                <a:solidFill>
                  <a:srgbClr val="0070C0"/>
                </a:solidFill>
                <a:latin typeface="MS PGothic" pitchFamily="34" charset="-128"/>
                <a:ea typeface="MS PGothic" pitchFamily="34"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このテンプレートは</a:t>
            </a:r>
            <a:r>
              <a:rPr lang="en-US" altLang="ja-JP" sz="1800" b="1" smtClean="0">
                <a:solidFill>
                  <a:srgbClr val="404040"/>
                </a:solidFill>
                <a:latin typeface="MS PGothic" pitchFamily="34" charset="-128"/>
                <a:ea typeface="MS PGothic" pitchFamily="34" charset="-128"/>
              </a:rPr>
              <a:t>A4</a:t>
            </a:r>
            <a:r>
              <a:rPr lang="ja-JP" altLang="en-US" sz="1800" b="1" smtClean="0">
                <a:solidFill>
                  <a:srgbClr val="404040"/>
                </a:solidFill>
                <a:latin typeface="MS PGothic" pitchFamily="34" charset="-128"/>
                <a:ea typeface="MS PGothic" pitchFamily="34" charset="-128"/>
              </a:rPr>
              <a:t>サイズ</a:t>
            </a:r>
            <a:r>
              <a:rPr lang="en-US" altLang="ja-JP" sz="1800" b="1" smtClean="0">
                <a:solidFill>
                  <a:srgbClr val="404040"/>
                </a:solidFill>
                <a:latin typeface="MS PGothic" pitchFamily="34" charset="-128"/>
                <a:ea typeface="MS PGothic" pitchFamily="34" charset="-128"/>
              </a:rPr>
              <a:t>(297</a:t>
            </a:r>
            <a:r>
              <a:rPr lang="ja-JP" altLang="en-US" sz="1800" b="1" smtClean="0">
                <a:solidFill>
                  <a:srgbClr val="404040"/>
                </a:solidFill>
                <a:latin typeface="MS PGothic" pitchFamily="34" charset="-128"/>
                <a:ea typeface="MS PGothic" pitchFamily="34" charset="-128"/>
              </a:rPr>
              <a:t>㎜</a:t>
            </a:r>
            <a:r>
              <a:rPr lang="en-US" altLang="ja-JP" sz="1800" b="1" smtClean="0">
                <a:solidFill>
                  <a:srgbClr val="404040"/>
                </a:solidFill>
                <a:latin typeface="MS PGothic" pitchFamily="34" charset="-128"/>
                <a:ea typeface="MS PGothic" pitchFamily="34" charset="-128"/>
              </a:rPr>
              <a:t>×210</a:t>
            </a:r>
            <a:r>
              <a:rPr lang="ja-JP" altLang="en-US" sz="1800" b="1" smtClean="0">
                <a:solidFill>
                  <a:srgbClr val="404040"/>
                </a:solidFill>
                <a:latin typeface="MS PGothic" pitchFamily="34" charset="-128"/>
                <a:ea typeface="MS PGothic" pitchFamily="34" charset="-128"/>
              </a:rPr>
              <a:t>㎜）の</a:t>
            </a:r>
          </a:p>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MS PGothic" pitchFamily="34" charset="-128"/>
                <a:ea typeface="MS PGothic" pitchFamily="34"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 y="-66675"/>
            <a:ext cx="7903922" cy="113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1" y="5603325"/>
            <a:ext cx="2083935" cy="26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1626" y="5603325"/>
            <a:ext cx="2083935" cy="26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9550" y="5603325"/>
            <a:ext cx="2074536" cy="26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453236" y="333375"/>
            <a:ext cx="6728614" cy="4801314"/>
          </a:xfrm>
          <a:prstGeom prst="rect">
            <a:avLst/>
          </a:prstGeom>
          <a:noFill/>
        </p:spPr>
        <p:txBody>
          <a:bodyPr wrap="square" rtlCol="0">
            <a:spAutoFit/>
          </a:bodyPr>
          <a:lstStyle/>
          <a:p>
            <a:r>
              <a:rPr lang="ja-JP" altLang="en-US" sz="7650" dirty="0">
                <a:solidFill>
                  <a:schemeClr val="bg1"/>
                </a:solidFill>
                <a:latin typeface="MS PGothic" pitchFamily="34" charset="-128"/>
                <a:ea typeface="MS PGothic" pitchFamily="34" charset="-128"/>
              </a:rPr>
              <a:t>お車の事なら全てお任せ！</a:t>
            </a:r>
          </a:p>
          <a:p>
            <a:r>
              <a:rPr lang="ja-JP" altLang="en-US" sz="7650" dirty="0">
                <a:solidFill>
                  <a:schemeClr val="bg1"/>
                </a:solidFill>
                <a:latin typeface="MS PGothic" pitchFamily="34" charset="-128"/>
                <a:ea typeface="MS PGothic" pitchFamily="34" charset="-128"/>
              </a:rPr>
              <a:t>安心の品質とスピード対応。</a:t>
            </a:r>
            <a:endParaRPr lang="en-US" sz="7650" dirty="0">
              <a:solidFill>
                <a:schemeClr val="bg1"/>
              </a:solidFill>
              <a:latin typeface="MS PGothic" pitchFamily="34" charset="-128"/>
              <a:ea typeface="MS PGothic" pitchFamily="34" charset="-128"/>
            </a:endParaRPr>
          </a:p>
        </p:txBody>
      </p:sp>
      <p:sp>
        <p:nvSpPr>
          <p:cNvPr id="25" name="TextBox 24"/>
          <p:cNvSpPr txBox="1"/>
          <p:nvPr/>
        </p:nvSpPr>
        <p:spPr>
          <a:xfrm>
            <a:off x="377825" y="5621560"/>
            <a:ext cx="2114550" cy="1046440"/>
          </a:xfrm>
          <a:prstGeom prst="rect">
            <a:avLst/>
          </a:prstGeom>
          <a:noFill/>
        </p:spPr>
        <p:txBody>
          <a:bodyPr wrap="square" rtlCol="0">
            <a:spAutoFit/>
          </a:bodyPr>
          <a:lstStyle/>
          <a:p>
            <a:pPr algn="ctr"/>
            <a:r>
              <a:rPr lang="ja-JP" altLang="en-US" sz="6200" dirty="0">
                <a:solidFill>
                  <a:schemeClr val="bg1"/>
                </a:solidFill>
                <a:latin typeface="MS PGothic" pitchFamily="34" charset="-128"/>
                <a:ea typeface="MS PGothic" pitchFamily="34" charset="-128"/>
              </a:rPr>
              <a:t>鈑金</a:t>
            </a:r>
            <a:endParaRPr lang="en-US" sz="6200" dirty="0">
              <a:solidFill>
                <a:schemeClr val="bg1"/>
              </a:solidFill>
              <a:latin typeface="MS PGothic" pitchFamily="34" charset="-128"/>
              <a:ea typeface="MS PGothic" pitchFamily="34" charset="-128"/>
            </a:endParaRPr>
          </a:p>
        </p:txBody>
      </p:sp>
      <p:sp>
        <p:nvSpPr>
          <p:cNvPr id="26" name="TextBox 25"/>
          <p:cNvSpPr txBox="1"/>
          <p:nvPr/>
        </p:nvSpPr>
        <p:spPr>
          <a:xfrm>
            <a:off x="2807667" y="5621560"/>
            <a:ext cx="2114550" cy="1046440"/>
          </a:xfrm>
          <a:prstGeom prst="rect">
            <a:avLst/>
          </a:prstGeom>
          <a:noFill/>
        </p:spPr>
        <p:txBody>
          <a:bodyPr wrap="square" rtlCol="0">
            <a:spAutoFit/>
          </a:bodyPr>
          <a:lstStyle/>
          <a:p>
            <a:pPr algn="ctr"/>
            <a:r>
              <a:rPr lang="ja-JP" altLang="en-US" sz="6200" dirty="0">
                <a:solidFill>
                  <a:schemeClr val="bg1"/>
                </a:solidFill>
                <a:latin typeface="MS PGothic" pitchFamily="34" charset="-128"/>
                <a:ea typeface="MS PGothic" pitchFamily="34" charset="-128"/>
              </a:rPr>
              <a:t>塗装</a:t>
            </a:r>
            <a:endParaRPr lang="en-US" sz="6200" dirty="0">
              <a:solidFill>
                <a:schemeClr val="bg1"/>
              </a:solidFill>
              <a:latin typeface="MS PGothic" pitchFamily="34" charset="-128"/>
              <a:ea typeface="MS PGothic" pitchFamily="34" charset="-128"/>
            </a:endParaRPr>
          </a:p>
        </p:txBody>
      </p:sp>
      <p:sp>
        <p:nvSpPr>
          <p:cNvPr id="27" name="TextBox 26"/>
          <p:cNvSpPr txBox="1"/>
          <p:nvPr/>
        </p:nvSpPr>
        <p:spPr>
          <a:xfrm>
            <a:off x="5238923" y="5621560"/>
            <a:ext cx="2114550" cy="1046440"/>
          </a:xfrm>
          <a:prstGeom prst="rect">
            <a:avLst/>
          </a:prstGeom>
          <a:noFill/>
        </p:spPr>
        <p:txBody>
          <a:bodyPr wrap="square" rtlCol="0">
            <a:spAutoFit/>
          </a:bodyPr>
          <a:lstStyle/>
          <a:p>
            <a:pPr algn="ctr"/>
            <a:r>
              <a:rPr lang="ja-JP" altLang="en-US" sz="6200" dirty="0">
                <a:solidFill>
                  <a:schemeClr val="bg1"/>
                </a:solidFill>
                <a:latin typeface="MS PGothic" pitchFamily="34" charset="-128"/>
                <a:ea typeface="MS PGothic" pitchFamily="34" charset="-128"/>
              </a:rPr>
              <a:t>車検</a:t>
            </a:r>
            <a:endParaRPr lang="en-US" sz="6200" dirty="0">
              <a:solidFill>
                <a:schemeClr val="bg1"/>
              </a:solidFill>
              <a:latin typeface="MS PGothic" pitchFamily="34" charset="-128"/>
              <a:ea typeface="MS PGothic" pitchFamily="34" charset="-128"/>
            </a:endParaRPr>
          </a:p>
        </p:txBody>
      </p:sp>
      <p:sp>
        <p:nvSpPr>
          <p:cNvPr id="28" name="TextBox 27"/>
          <p:cNvSpPr txBox="1"/>
          <p:nvPr/>
        </p:nvSpPr>
        <p:spPr>
          <a:xfrm>
            <a:off x="508000" y="6782767"/>
            <a:ext cx="1831975" cy="553998"/>
          </a:xfrm>
          <a:prstGeom prst="rect">
            <a:avLst/>
          </a:prstGeom>
          <a:noFill/>
        </p:spPr>
        <p:txBody>
          <a:bodyPr wrap="square" rtlCol="0">
            <a:spAutoFit/>
          </a:bodyPr>
          <a:lstStyle/>
          <a:p>
            <a:r>
              <a:rPr lang="ja-JP" altLang="en-US" sz="1000" dirty="0">
                <a:solidFill>
                  <a:schemeClr val="bg1"/>
                </a:solidFill>
                <a:latin typeface="MS PGothic" pitchFamily="34" charset="-128"/>
                <a:ea typeface="MS PGothic" pitchFamily="34" charset="-128"/>
              </a:rPr>
              <a:t>バンパーの擦り傷、ヘコミからドアパネル・バックパネルまで。最短当日作業いたします。</a:t>
            </a:r>
            <a:endParaRPr lang="en-US" sz="1000" dirty="0">
              <a:solidFill>
                <a:schemeClr val="bg1"/>
              </a:solidFill>
              <a:latin typeface="MS PGothic" pitchFamily="34" charset="-128"/>
              <a:ea typeface="MS PGothic" pitchFamily="34" charset="-128"/>
            </a:endParaRPr>
          </a:p>
        </p:txBody>
      </p:sp>
      <p:sp>
        <p:nvSpPr>
          <p:cNvPr id="29" name="TextBox 28"/>
          <p:cNvSpPr txBox="1"/>
          <p:nvPr/>
        </p:nvSpPr>
        <p:spPr>
          <a:xfrm>
            <a:off x="2879675" y="6782767"/>
            <a:ext cx="2057400" cy="553998"/>
          </a:xfrm>
          <a:prstGeom prst="rect">
            <a:avLst/>
          </a:prstGeom>
          <a:noFill/>
        </p:spPr>
        <p:txBody>
          <a:bodyPr wrap="square" rtlCol="0">
            <a:spAutoFit/>
          </a:bodyPr>
          <a:lstStyle/>
          <a:p>
            <a:r>
              <a:rPr lang="ja-JP" altLang="en-US" sz="1000" dirty="0">
                <a:solidFill>
                  <a:schemeClr val="bg1"/>
                </a:solidFill>
                <a:latin typeface="MS PGothic" pitchFamily="34" charset="-128"/>
                <a:ea typeface="MS PGothic" pitchFamily="34" charset="-128"/>
              </a:rPr>
              <a:t>タッチペン塗装からオールペイントまで！ソリッド・メタリック・パール全て対応します。</a:t>
            </a:r>
            <a:endParaRPr lang="en-US" sz="1000" dirty="0">
              <a:solidFill>
                <a:schemeClr val="bg1"/>
              </a:solidFill>
              <a:latin typeface="MS PGothic" pitchFamily="34" charset="-128"/>
              <a:ea typeface="MS PGothic" pitchFamily="34" charset="-128"/>
            </a:endParaRPr>
          </a:p>
        </p:txBody>
      </p:sp>
      <p:sp>
        <p:nvSpPr>
          <p:cNvPr id="30" name="TextBox 29"/>
          <p:cNvSpPr txBox="1"/>
          <p:nvPr/>
        </p:nvSpPr>
        <p:spPr>
          <a:xfrm>
            <a:off x="5384800" y="6782767"/>
            <a:ext cx="1901998" cy="400110"/>
          </a:xfrm>
          <a:prstGeom prst="rect">
            <a:avLst/>
          </a:prstGeom>
          <a:noFill/>
        </p:spPr>
        <p:txBody>
          <a:bodyPr wrap="square" rtlCol="0">
            <a:spAutoFit/>
          </a:bodyPr>
          <a:lstStyle/>
          <a:p>
            <a:r>
              <a:rPr lang="en-US" altLang="ja-JP" sz="1000" dirty="0">
                <a:solidFill>
                  <a:schemeClr val="bg1"/>
                </a:solidFill>
                <a:latin typeface="MS PGothic" pitchFamily="34" charset="-128"/>
                <a:ea typeface="MS PGothic" pitchFamily="34" charset="-128"/>
              </a:rPr>
              <a:t>1</a:t>
            </a:r>
            <a:r>
              <a:rPr lang="ja-JP" altLang="en-US" sz="1000" dirty="0">
                <a:solidFill>
                  <a:schemeClr val="bg1"/>
                </a:solidFill>
                <a:latin typeface="MS PGothic" pitchFamily="34" charset="-128"/>
                <a:ea typeface="MS PGothic" pitchFamily="34" charset="-128"/>
              </a:rPr>
              <a:t>日で完了！車両引き取り・納車承ります。早割予約割引あり。</a:t>
            </a:r>
            <a:endParaRPr lang="en-US" sz="1000" dirty="0">
              <a:solidFill>
                <a:schemeClr val="bg1"/>
              </a:solidFill>
              <a:latin typeface="MS PGothic" pitchFamily="34" charset="-128"/>
              <a:ea typeface="MS PGothic" pitchFamily="34" charset="-128"/>
            </a:endParaRPr>
          </a:p>
        </p:txBody>
      </p:sp>
      <p:sp>
        <p:nvSpPr>
          <p:cNvPr id="31" name="TextBox 30"/>
          <p:cNvSpPr txBox="1"/>
          <p:nvPr/>
        </p:nvSpPr>
        <p:spPr>
          <a:xfrm>
            <a:off x="554335" y="7618288"/>
            <a:ext cx="1785640" cy="307777"/>
          </a:xfrm>
          <a:prstGeom prst="rect">
            <a:avLst/>
          </a:prstGeom>
          <a:noFill/>
        </p:spPr>
        <p:txBody>
          <a:bodyPr wrap="square" rtlCol="0">
            <a:spAutoFit/>
          </a:bodyPr>
          <a:lstStyle/>
          <a:p>
            <a:pPr algn="ctr"/>
            <a:r>
              <a:rPr lang="ja-JP" altLang="en-US" sz="1400" dirty="0">
                <a:solidFill>
                  <a:schemeClr val="bg1"/>
                </a:solidFill>
                <a:latin typeface="MS PGothic" pitchFamily="34" charset="-128"/>
                <a:ea typeface="MS PGothic" pitchFamily="34" charset="-128"/>
              </a:rPr>
              <a:t>代車ご用意します！</a:t>
            </a:r>
            <a:endParaRPr lang="en-US" sz="1400" dirty="0">
              <a:solidFill>
                <a:schemeClr val="bg1"/>
              </a:solidFill>
              <a:latin typeface="MS PGothic" pitchFamily="34" charset="-128"/>
              <a:ea typeface="MS PGothic" pitchFamily="34" charset="-128"/>
            </a:endParaRPr>
          </a:p>
        </p:txBody>
      </p:sp>
      <p:sp>
        <p:nvSpPr>
          <p:cNvPr id="32" name="TextBox 31"/>
          <p:cNvSpPr txBox="1"/>
          <p:nvPr/>
        </p:nvSpPr>
        <p:spPr>
          <a:xfrm>
            <a:off x="2980258" y="7523038"/>
            <a:ext cx="1785640" cy="523220"/>
          </a:xfrm>
          <a:prstGeom prst="rect">
            <a:avLst/>
          </a:prstGeom>
          <a:noFill/>
        </p:spPr>
        <p:txBody>
          <a:bodyPr wrap="square" rtlCol="0">
            <a:spAutoFit/>
          </a:bodyPr>
          <a:lstStyle/>
          <a:p>
            <a:pPr algn="ctr"/>
            <a:r>
              <a:rPr lang="ja-JP" altLang="en-US" sz="1400" dirty="0">
                <a:solidFill>
                  <a:schemeClr val="bg1"/>
                </a:solidFill>
                <a:latin typeface="MS PGothic" pitchFamily="34" charset="-128"/>
                <a:ea typeface="MS PGothic" pitchFamily="34" charset="-128"/>
              </a:rPr>
              <a:t>ローン・</a:t>
            </a:r>
          </a:p>
          <a:p>
            <a:pPr algn="ctr"/>
            <a:r>
              <a:rPr lang="ja-JP" altLang="en-US" sz="1400" dirty="0">
                <a:solidFill>
                  <a:schemeClr val="bg1"/>
                </a:solidFill>
                <a:latin typeface="MS PGothic" pitchFamily="34" charset="-128"/>
                <a:ea typeface="MS PGothic" pitchFamily="34" charset="-128"/>
              </a:rPr>
              <a:t>クレジット</a:t>
            </a:r>
            <a:r>
              <a:rPr lang="en-US" altLang="ja-JP" sz="1400" dirty="0">
                <a:solidFill>
                  <a:schemeClr val="bg1"/>
                </a:solidFill>
                <a:latin typeface="MS PGothic" pitchFamily="34" charset="-128"/>
                <a:ea typeface="MS PGothic" pitchFamily="34" charset="-128"/>
              </a:rPr>
              <a:t>OK!</a:t>
            </a:r>
            <a:endParaRPr lang="en-US" sz="1400" dirty="0">
              <a:solidFill>
                <a:schemeClr val="bg1"/>
              </a:solidFill>
              <a:latin typeface="MS PGothic" pitchFamily="34" charset="-128"/>
              <a:ea typeface="MS PGothic" pitchFamily="34" charset="-128"/>
            </a:endParaRPr>
          </a:p>
        </p:txBody>
      </p:sp>
      <p:sp>
        <p:nvSpPr>
          <p:cNvPr id="33" name="TextBox 32"/>
          <p:cNvSpPr txBox="1"/>
          <p:nvPr/>
        </p:nvSpPr>
        <p:spPr>
          <a:xfrm>
            <a:off x="5459139" y="7523038"/>
            <a:ext cx="1785640" cy="523220"/>
          </a:xfrm>
          <a:prstGeom prst="rect">
            <a:avLst/>
          </a:prstGeom>
          <a:noFill/>
        </p:spPr>
        <p:txBody>
          <a:bodyPr wrap="square" rtlCol="0">
            <a:spAutoFit/>
          </a:bodyPr>
          <a:lstStyle/>
          <a:p>
            <a:pPr algn="ctr"/>
            <a:r>
              <a:rPr lang="ja-JP" altLang="en-US" sz="1400" dirty="0">
                <a:solidFill>
                  <a:schemeClr val="bg1"/>
                </a:solidFill>
                <a:latin typeface="MS PGothic" pitchFamily="34" charset="-128"/>
                <a:ea typeface="MS PGothic" pitchFamily="34" charset="-128"/>
              </a:rPr>
              <a:t>即日見積り、</a:t>
            </a:r>
          </a:p>
          <a:p>
            <a:pPr algn="ctr"/>
            <a:r>
              <a:rPr lang="ja-JP" altLang="en-US" sz="1400" dirty="0">
                <a:solidFill>
                  <a:schemeClr val="bg1"/>
                </a:solidFill>
                <a:latin typeface="MS PGothic" pitchFamily="34" charset="-128"/>
                <a:ea typeface="MS PGothic" pitchFamily="34" charset="-128"/>
              </a:rPr>
              <a:t>もちろん無料！</a:t>
            </a:r>
            <a:endParaRPr lang="en-US" sz="1400" dirty="0">
              <a:solidFill>
                <a:schemeClr val="bg1"/>
              </a:solidFill>
              <a:latin typeface="MS PGothic" pitchFamily="34" charset="-128"/>
              <a:ea typeface="MS PGothic" pitchFamily="34" charset="-128"/>
            </a:endParaRPr>
          </a:p>
        </p:txBody>
      </p:sp>
      <p:sp>
        <p:nvSpPr>
          <p:cNvPr id="34" name="TextBox 33"/>
          <p:cNvSpPr txBox="1"/>
          <p:nvPr/>
        </p:nvSpPr>
        <p:spPr>
          <a:xfrm>
            <a:off x="453236" y="8622208"/>
            <a:ext cx="6728614" cy="1554272"/>
          </a:xfrm>
          <a:prstGeom prst="rect">
            <a:avLst/>
          </a:prstGeom>
          <a:noFill/>
        </p:spPr>
        <p:txBody>
          <a:bodyPr wrap="square" rtlCol="0">
            <a:spAutoFit/>
          </a:bodyPr>
          <a:lstStyle/>
          <a:p>
            <a:r>
              <a:rPr lang="ja-JP" altLang="en-US" sz="2400" dirty="0">
                <a:solidFill>
                  <a:srgbClr val="FFFF00"/>
                </a:solidFill>
                <a:latin typeface="MS PGothic" pitchFamily="34" charset="-128"/>
                <a:ea typeface="MS PGothic" pitchFamily="34" charset="-128"/>
              </a:rPr>
              <a:t>アスクル自動</a:t>
            </a:r>
            <a:r>
              <a:rPr lang="ja-JP" altLang="en-US" sz="2400" dirty="0" smtClean="0">
                <a:solidFill>
                  <a:srgbClr val="FFFF00"/>
                </a:solidFill>
                <a:latin typeface="MS PGothic" pitchFamily="34" charset="-128"/>
                <a:ea typeface="MS PGothic" pitchFamily="34" charset="-128"/>
              </a:rPr>
              <a:t>車</a:t>
            </a:r>
            <a:endParaRPr lang="en-US" altLang="ja-JP" sz="2400" dirty="0" smtClean="0">
              <a:solidFill>
                <a:srgbClr val="FFFF00"/>
              </a:solidFill>
              <a:latin typeface="MS PGothic" pitchFamily="34" charset="-128"/>
              <a:ea typeface="MS PGothic" pitchFamily="34" charset="-128"/>
            </a:endParaRPr>
          </a:p>
          <a:p>
            <a:r>
              <a:rPr lang="en-US" sz="3700" spc="-200" dirty="0" smtClean="0">
                <a:solidFill>
                  <a:srgbClr val="FFFF00"/>
                </a:solidFill>
                <a:latin typeface="MS PGothic" pitchFamily="34" charset="-128"/>
                <a:ea typeface="MS PGothic" pitchFamily="34" charset="-128"/>
              </a:rPr>
              <a:t>TEL.03-1234-1111</a:t>
            </a:r>
          </a:p>
          <a:p>
            <a:r>
              <a:rPr lang="zh-TW" altLang="en-US" sz="1700" dirty="0">
                <a:solidFill>
                  <a:srgbClr val="FFFF00"/>
                </a:solidFill>
                <a:latin typeface="MS PGothic" pitchFamily="34" charset="-128"/>
                <a:ea typeface="MS PGothic" pitchFamily="34" charset="-128"/>
              </a:rPr>
              <a:t>東京都江東区豊洲</a:t>
            </a:r>
            <a:r>
              <a:rPr lang="en-US" altLang="zh-TW" sz="1700" dirty="0">
                <a:solidFill>
                  <a:srgbClr val="FFFF00"/>
                </a:solidFill>
                <a:latin typeface="MS PGothic" pitchFamily="34" charset="-128"/>
                <a:ea typeface="MS PGothic" pitchFamily="34" charset="-128"/>
              </a:rPr>
              <a:t>3-2-3</a:t>
            </a:r>
          </a:p>
          <a:p>
            <a:r>
              <a:rPr lang="zh-TW" altLang="en-US" sz="1500" dirty="0">
                <a:solidFill>
                  <a:srgbClr val="FFFF00"/>
                </a:solidFill>
                <a:latin typeface="MS PGothic" pitchFamily="34" charset="-128"/>
                <a:ea typeface="MS PGothic" pitchFamily="34" charset="-128"/>
              </a:rPr>
              <a:t>営業時間：</a:t>
            </a:r>
            <a:r>
              <a:rPr lang="en-US" altLang="zh-TW" sz="1500" dirty="0">
                <a:solidFill>
                  <a:srgbClr val="FFFF00"/>
                </a:solidFill>
                <a:latin typeface="MS PGothic" pitchFamily="34" charset="-128"/>
                <a:ea typeface="MS PGothic" pitchFamily="34" charset="-128"/>
              </a:rPr>
              <a:t>8:00〜18:00</a:t>
            </a:r>
            <a:endParaRPr lang="en-US" sz="1500" dirty="0">
              <a:solidFill>
                <a:srgbClr val="FFFF00"/>
              </a:solidFill>
              <a:latin typeface="MS PGothic" pitchFamily="34" charset="-128"/>
              <a:ea typeface="MS PGothic" pitchFamily="34" charset="-128"/>
            </a:endParaRPr>
          </a:p>
        </p:txBody>
      </p:sp>
      <p:sp>
        <p:nvSpPr>
          <p:cNvPr id="35" name="正方形/長方形 67"/>
          <p:cNvSpPr/>
          <p:nvPr/>
        </p:nvSpPr>
        <p:spPr>
          <a:xfrm>
            <a:off x="4765898" y="8752344"/>
            <a:ext cx="2511202" cy="12679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地図入る</a:t>
            </a:r>
            <a:endParaRPr kumimoji="1" lang="ja-JP" altLang="en-US" sz="2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TextBox 35"/>
          <p:cNvSpPr txBox="1"/>
          <p:nvPr/>
        </p:nvSpPr>
        <p:spPr>
          <a:xfrm>
            <a:off x="548486" y="10445650"/>
            <a:ext cx="6728614" cy="338554"/>
          </a:xfrm>
          <a:prstGeom prst="rect">
            <a:avLst/>
          </a:prstGeom>
          <a:noFill/>
        </p:spPr>
        <p:txBody>
          <a:bodyPr wrap="square" rtlCol="0">
            <a:spAutoFit/>
          </a:bodyPr>
          <a:lstStyle/>
          <a:p>
            <a:pPr algn="ctr"/>
            <a:r>
              <a:rPr lang="en-US" altLang="ja-JP" sz="1600" dirty="0">
                <a:solidFill>
                  <a:schemeClr val="bg1"/>
                </a:solidFill>
                <a:latin typeface="MS PGothic" pitchFamily="34" charset="-128"/>
                <a:ea typeface="MS PGothic" pitchFamily="34" charset="-128"/>
              </a:rPr>
              <a:t>http://www.askult.com/</a:t>
            </a:r>
            <a:endParaRPr lang="en-US" sz="1600" dirty="0">
              <a:solidFill>
                <a:schemeClr val="bg1"/>
              </a:solidFill>
              <a:latin typeface="MS PGothic" pitchFamily="34" charset="-128"/>
              <a:ea typeface="MS PGothic" pitchFamily="34" charset="-128"/>
            </a:endParaRPr>
          </a:p>
        </p:txBody>
      </p:sp>
    </p:spTree>
    <p:extLst>
      <p:ext uri="{BB962C8B-B14F-4D97-AF65-F5344CB8AC3E}">
        <p14:creationId xmlns:p14="http://schemas.microsoft.com/office/powerpoint/2010/main" val="7792900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2503704899"/>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0</TotalTime>
  <Words>776</Words>
  <Application>Microsoft Office PowerPoint</Application>
  <PresentationFormat>ユーザー設定</PresentationFormat>
  <Paragraphs>69</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2016-07-14T10:45:31Z</dcterms:created>
  <dcterms:modified xsi:type="dcterms:W3CDTF">2016-07-14T10:46:07Z</dcterms:modified>
</cp:coreProperties>
</file>