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F8E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777557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8" y="504599"/>
            <a:ext cx="1150487" cy="96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54636" y="972451"/>
            <a:ext cx="5326743" cy="517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765" dirty="0">
                <a:latin typeface="HGPSoeiKakugothicUB" pitchFamily="34" charset="-128"/>
                <a:ea typeface="HGPSoeiKakugothicUB" pitchFamily="34" charset="-128"/>
              </a:rPr>
              <a:t>お住まい環境を長期間・快適維持</a:t>
            </a:r>
            <a:endParaRPr lang="en-US" sz="2765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5128" y="1637432"/>
            <a:ext cx="72001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屋根・外壁・防水工事</a:t>
            </a:r>
          </a:p>
          <a:p>
            <a:r>
              <a:rPr lang="ja-JP" altLang="en-US" sz="5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キャンペーン実施中！</a:t>
            </a:r>
            <a:endParaRPr lang="en-US" sz="5600" dirty="0">
              <a:solidFill>
                <a:srgbClr val="008F8E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2" y="3732666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3022567" y="3683246"/>
            <a:ext cx="4397577" cy="158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ストレート屋根</a:t>
            </a:r>
          </a:p>
          <a:p>
            <a:pPr>
              <a:spcBef>
                <a:spcPts val="200"/>
              </a:spcBef>
            </a:pPr>
            <a:r>
              <a:rPr lang="en-US" altLang="ja-JP" sz="1350" dirty="0">
                <a:latin typeface="MS PGothic" pitchFamily="34" charset="-128"/>
                <a:ea typeface="MS PGothic" pitchFamily="34" charset="-128"/>
              </a:rPr>
              <a:t>7</a:t>
            </a: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ja-JP" sz="1350" dirty="0">
                <a:latin typeface="MS PGothic" pitchFamily="34" charset="-128"/>
                <a:ea typeface="MS PGothic" pitchFamily="34" charset="-128"/>
              </a:rPr>
              <a:t>〜10</a:t>
            </a: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年で高圧洗浄と塗替えが必要になります。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金属屋根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断熱・防音性が高い「ガルバリウム鋼板」がお勧めです。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瓦屋根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防災性が高い防災瓦もあります。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5361443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87169" y="3923819"/>
            <a:ext cx="2198788" cy="85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屋根工事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無料点検実施中。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2" y="5769295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3022567" y="5385553"/>
            <a:ext cx="4397577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アクリル塗装</a:t>
            </a:r>
          </a:p>
          <a:p>
            <a:pPr>
              <a:spcBef>
                <a:spcPts val="1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最も経済的です。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ウレタン塗装</a:t>
            </a:r>
          </a:p>
          <a:p>
            <a:pPr>
              <a:spcBef>
                <a:spcPts val="1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耐水性・耐久性に優れています。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シリコン塗装</a:t>
            </a:r>
          </a:p>
          <a:p>
            <a:pPr>
              <a:spcBef>
                <a:spcPts val="1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汚れに強い塗装で一般的な塗装です。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フッ素系塗装</a:t>
            </a:r>
          </a:p>
          <a:p>
            <a:pPr>
              <a:spcBef>
                <a:spcPts val="1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高価ですが耐久性があります。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7398072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487169" y="5857736"/>
            <a:ext cx="2198788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外壁工事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内装工事全般も</a:t>
            </a: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お任せください。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12" y="7830120"/>
            <a:ext cx="2509169" cy="124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53" y="9458897"/>
            <a:ext cx="6840000" cy="37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022567" y="7687413"/>
            <a:ext cx="4397577" cy="1582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シート防水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塩ビシートやゴムシートで防水します。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アスファルト防水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優れた防水性が特徴です。</a:t>
            </a:r>
          </a:p>
          <a:p>
            <a:pPr>
              <a:spcBef>
                <a:spcPts val="200"/>
              </a:spcBef>
            </a:pPr>
            <a:r>
              <a:rPr lang="ja-JP" altLang="en-US" sz="1600" dirty="0">
                <a:solidFill>
                  <a:srgbClr val="008F8E"/>
                </a:solidFill>
                <a:latin typeface="HGPSoeiKakugothicUB" pitchFamily="34" charset="-128"/>
                <a:ea typeface="HGPSoeiKakugothicUB" pitchFamily="34" charset="-128"/>
              </a:rPr>
              <a:t>塗装防水</a:t>
            </a:r>
          </a:p>
          <a:p>
            <a:pPr>
              <a:spcBef>
                <a:spcPts val="200"/>
              </a:spcBef>
            </a:pPr>
            <a:r>
              <a:rPr lang="ja-JP" altLang="en-US" sz="1350" dirty="0">
                <a:latin typeface="MS PGothic" pitchFamily="34" charset="-128"/>
                <a:ea typeface="MS PGothic" pitchFamily="34" charset="-128"/>
              </a:rPr>
              <a:t>比較的ローコストな工事方法です。</a:t>
            </a:r>
            <a:endParaRPr lang="en-US" sz="13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7169" y="7919544"/>
            <a:ext cx="2198788" cy="106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ja-JP" altLang="en-US" sz="3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防水工事</a:t>
            </a:r>
            <a:endParaRPr lang="en-US" altLang="ja-JP" sz="3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どんな事でも</a:t>
            </a:r>
          </a:p>
          <a:p>
            <a:pPr algn="ctr"/>
            <a:r>
              <a:rPr lang="ja-JP" altLang="en-US" sz="136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ご相談ください。</a:t>
            </a:r>
            <a:endParaRPr lang="en-US" sz="136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971" y="10208979"/>
            <a:ext cx="52726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アスクル工務店    </a:t>
            </a:r>
            <a:r>
              <a:rPr lang="en-US" altLang="ja-JP" sz="20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TEL  </a:t>
            </a:r>
            <a:r>
              <a:rPr lang="en-US" altLang="ja-JP" sz="3000" spc="-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en-US" sz="3000" spc="-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75947" y="10311478"/>
            <a:ext cx="24211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ja-JP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</a:p>
          <a:p>
            <a:pPr algn="ctr"/>
            <a:r>
              <a:rPr lang="en-US" altLang="ja-JP" sz="11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http://www.askult.com/</a:t>
            </a:r>
            <a:endParaRPr lang="en-US" sz="11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269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2016-07-14T10:46:32Z</dcterms:created>
  <dcterms:modified xsi:type="dcterms:W3CDTF">2017-03-07T06:33:11Z</dcterms:modified>
</cp:coreProperties>
</file>