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382F"/>
    <a:srgbClr val="E94708"/>
    <a:srgbClr val="906E30"/>
    <a:srgbClr val="82582D"/>
    <a:srgbClr val="A4723A"/>
    <a:srgbClr val="664724"/>
    <a:srgbClr val="645226"/>
    <a:srgbClr val="640000"/>
    <a:srgbClr val="3E0000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0"/>
            <a:ext cx="7794171" cy="1091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426" y="3934927"/>
            <a:ext cx="2509169" cy="124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426" y="504599"/>
            <a:ext cx="1150487" cy="96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160" y="5487988"/>
            <a:ext cx="6840000" cy="37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426" y="6022305"/>
            <a:ext cx="2509169" cy="124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160" y="7706870"/>
            <a:ext cx="6840000" cy="37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426" y="8092628"/>
            <a:ext cx="2509169" cy="124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1654636" y="972451"/>
            <a:ext cx="5326743" cy="517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765" dirty="0">
                <a:latin typeface="HGPSoeiKakugothicUB" pitchFamily="34" charset="-128"/>
                <a:ea typeface="HGPSoeiKakugothicUB" pitchFamily="34" charset="-128"/>
              </a:rPr>
              <a:t>お住まい環境を長期間・快適維持</a:t>
            </a:r>
            <a:endParaRPr lang="en-US" sz="2765" dirty="0"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65128" y="1751732"/>
            <a:ext cx="720015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5600" dirty="0">
                <a:solidFill>
                  <a:srgbClr val="E7382F"/>
                </a:solidFill>
                <a:latin typeface="HGPSoeiKakugothicUB" pitchFamily="34" charset="-128"/>
                <a:ea typeface="HGPSoeiKakugothicUB" pitchFamily="34" charset="-128"/>
              </a:rPr>
              <a:t>屋根・外壁・防水工事</a:t>
            </a:r>
          </a:p>
          <a:p>
            <a:r>
              <a:rPr lang="ja-JP" altLang="en-US" sz="5600" dirty="0">
                <a:solidFill>
                  <a:srgbClr val="E7382F"/>
                </a:solidFill>
                <a:latin typeface="HGPSoeiKakugothicUB" pitchFamily="34" charset="-128"/>
                <a:ea typeface="HGPSoeiKakugothicUB" pitchFamily="34" charset="-128"/>
              </a:rPr>
              <a:t>キャンペーン実施中！</a:t>
            </a:r>
            <a:endParaRPr lang="en-US" sz="5600" dirty="0">
              <a:solidFill>
                <a:srgbClr val="E7382F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022567" y="3848346"/>
            <a:ext cx="4397577" cy="15824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00"/>
              </a:spcBef>
            </a:pPr>
            <a:r>
              <a:rPr lang="ja-JP" altLang="en-US" sz="1600" dirty="0">
                <a:solidFill>
                  <a:srgbClr val="C00000"/>
                </a:solidFill>
                <a:latin typeface="HGPSoeiKakugothicUB" pitchFamily="34" charset="-128"/>
                <a:ea typeface="HGPSoeiKakugothicUB" pitchFamily="34" charset="-128"/>
              </a:rPr>
              <a:t>ストレート屋根</a:t>
            </a:r>
          </a:p>
          <a:p>
            <a:pPr>
              <a:spcBef>
                <a:spcPts val="200"/>
              </a:spcBef>
            </a:pPr>
            <a:r>
              <a:rPr lang="en-US" altLang="ja-JP" sz="1350" dirty="0">
                <a:latin typeface="MS PGothic" pitchFamily="34" charset="-128"/>
                <a:ea typeface="MS PGothic" pitchFamily="34" charset="-128"/>
              </a:rPr>
              <a:t>7</a:t>
            </a:r>
            <a:r>
              <a:rPr lang="ja-JP" altLang="en-US" sz="1350" dirty="0">
                <a:latin typeface="MS PGothic" pitchFamily="34" charset="-128"/>
                <a:ea typeface="MS PGothic" pitchFamily="34" charset="-128"/>
              </a:rPr>
              <a:t>年</a:t>
            </a:r>
            <a:r>
              <a:rPr lang="en-US" altLang="ja-JP" sz="1350" dirty="0">
                <a:latin typeface="MS PGothic" pitchFamily="34" charset="-128"/>
                <a:ea typeface="MS PGothic" pitchFamily="34" charset="-128"/>
              </a:rPr>
              <a:t>〜10</a:t>
            </a:r>
            <a:r>
              <a:rPr lang="ja-JP" altLang="en-US" sz="1350" dirty="0">
                <a:latin typeface="MS PGothic" pitchFamily="34" charset="-128"/>
                <a:ea typeface="MS PGothic" pitchFamily="34" charset="-128"/>
              </a:rPr>
              <a:t>年で高圧洗浄と塗替えが必要になります。</a:t>
            </a:r>
          </a:p>
          <a:p>
            <a:pPr>
              <a:spcBef>
                <a:spcPts val="200"/>
              </a:spcBef>
            </a:pPr>
            <a:r>
              <a:rPr lang="ja-JP" altLang="en-US" sz="1600" dirty="0">
                <a:solidFill>
                  <a:srgbClr val="C00000"/>
                </a:solidFill>
                <a:latin typeface="HGPSoeiKakugothicUB" pitchFamily="34" charset="-128"/>
                <a:ea typeface="HGPSoeiKakugothicUB" pitchFamily="34" charset="-128"/>
              </a:rPr>
              <a:t>金属屋根</a:t>
            </a:r>
          </a:p>
          <a:p>
            <a:pPr>
              <a:spcBef>
                <a:spcPts val="200"/>
              </a:spcBef>
            </a:pPr>
            <a:r>
              <a:rPr lang="ja-JP" altLang="en-US" sz="1350" dirty="0">
                <a:latin typeface="MS PGothic" pitchFamily="34" charset="-128"/>
                <a:ea typeface="MS PGothic" pitchFamily="34" charset="-128"/>
              </a:rPr>
              <a:t>断熱・防音性が高い「ガルバリウム鋼板」がお勧めです。</a:t>
            </a:r>
          </a:p>
          <a:p>
            <a:pPr>
              <a:spcBef>
                <a:spcPts val="200"/>
              </a:spcBef>
            </a:pPr>
            <a:r>
              <a:rPr lang="ja-JP" altLang="en-US" sz="1600" dirty="0">
                <a:solidFill>
                  <a:srgbClr val="C00000"/>
                </a:solidFill>
                <a:latin typeface="HGPSoeiKakugothicUB" pitchFamily="34" charset="-128"/>
                <a:ea typeface="HGPSoeiKakugothicUB" pitchFamily="34" charset="-128"/>
              </a:rPr>
              <a:t>瓦屋根</a:t>
            </a:r>
          </a:p>
          <a:p>
            <a:pPr>
              <a:spcBef>
                <a:spcPts val="200"/>
              </a:spcBef>
            </a:pPr>
            <a:r>
              <a:rPr lang="ja-JP" altLang="en-US" sz="1350" dirty="0">
                <a:latin typeface="MS PGothic" pitchFamily="34" charset="-128"/>
                <a:ea typeface="MS PGothic" pitchFamily="34" charset="-128"/>
              </a:rPr>
              <a:t>防災性が高い防災瓦もあります。</a:t>
            </a:r>
            <a:endParaRPr lang="en-US" sz="135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87169" y="4116215"/>
            <a:ext cx="2198788" cy="8556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ja-JP" altLang="en-US" sz="31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屋根工事</a:t>
            </a:r>
            <a:endParaRPr lang="en-US" altLang="ja-JP" sz="310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  <a:p>
            <a:pPr algn="ctr"/>
            <a:r>
              <a:rPr lang="ja-JP" altLang="en-US" sz="136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無料点検実施中。</a:t>
            </a:r>
            <a:endParaRPr lang="en-US" sz="136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022567" y="5583311"/>
            <a:ext cx="4397577" cy="2087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00"/>
              </a:spcBef>
            </a:pPr>
            <a:r>
              <a:rPr lang="ja-JP" altLang="en-US" sz="1600" dirty="0">
                <a:solidFill>
                  <a:srgbClr val="C00000"/>
                </a:solidFill>
                <a:latin typeface="HGPSoeiKakugothicUB" pitchFamily="34" charset="-128"/>
                <a:ea typeface="HGPSoeiKakugothicUB" pitchFamily="34" charset="-128"/>
              </a:rPr>
              <a:t>アクリル塗装</a:t>
            </a:r>
          </a:p>
          <a:p>
            <a:pPr>
              <a:spcBef>
                <a:spcPts val="200"/>
              </a:spcBef>
            </a:pPr>
            <a:r>
              <a:rPr lang="ja-JP" altLang="en-US" sz="1350" dirty="0">
                <a:latin typeface="MS PGothic" pitchFamily="34" charset="-128"/>
                <a:ea typeface="MS PGothic" pitchFamily="34" charset="-128"/>
              </a:rPr>
              <a:t>最も経済的です。</a:t>
            </a:r>
          </a:p>
          <a:p>
            <a:pPr>
              <a:spcBef>
                <a:spcPts val="200"/>
              </a:spcBef>
            </a:pPr>
            <a:r>
              <a:rPr lang="ja-JP" altLang="en-US" sz="1600" dirty="0">
                <a:solidFill>
                  <a:srgbClr val="C00000"/>
                </a:solidFill>
                <a:latin typeface="HGPSoeiKakugothicUB" pitchFamily="34" charset="-128"/>
                <a:ea typeface="HGPSoeiKakugothicUB" pitchFamily="34" charset="-128"/>
              </a:rPr>
              <a:t>ウレタン塗装</a:t>
            </a:r>
          </a:p>
          <a:p>
            <a:pPr>
              <a:spcBef>
                <a:spcPts val="200"/>
              </a:spcBef>
            </a:pPr>
            <a:r>
              <a:rPr lang="ja-JP" altLang="en-US" sz="1350" dirty="0">
                <a:latin typeface="MS PGothic" pitchFamily="34" charset="-128"/>
                <a:ea typeface="MS PGothic" pitchFamily="34" charset="-128"/>
              </a:rPr>
              <a:t>耐水性・耐久性に優れています。</a:t>
            </a:r>
          </a:p>
          <a:p>
            <a:pPr>
              <a:spcBef>
                <a:spcPts val="200"/>
              </a:spcBef>
            </a:pPr>
            <a:r>
              <a:rPr lang="ja-JP" altLang="en-US" sz="1600" dirty="0">
                <a:solidFill>
                  <a:srgbClr val="C00000"/>
                </a:solidFill>
                <a:latin typeface="HGPSoeiKakugothicUB" pitchFamily="34" charset="-128"/>
                <a:ea typeface="HGPSoeiKakugothicUB" pitchFamily="34" charset="-128"/>
              </a:rPr>
              <a:t>シリコン塗装</a:t>
            </a:r>
          </a:p>
          <a:p>
            <a:pPr>
              <a:spcBef>
                <a:spcPts val="200"/>
              </a:spcBef>
            </a:pPr>
            <a:r>
              <a:rPr lang="ja-JP" altLang="en-US" sz="1350" dirty="0">
                <a:latin typeface="MS PGothic" pitchFamily="34" charset="-128"/>
                <a:ea typeface="MS PGothic" pitchFamily="34" charset="-128"/>
              </a:rPr>
              <a:t>汚れに強い塗装で一般的な塗装です。</a:t>
            </a:r>
          </a:p>
          <a:p>
            <a:pPr>
              <a:spcBef>
                <a:spcPts val="200"/>
              </a:spcBef>
            </a:pPr>
            <a:r>
              <a:rPr lang="ja-JP" altLang="en-US" sz="1600" dirty="0">
                <a:solidFill>
                  <a:srgbClr val="C00000"/>
                </a:solidFill>
                <a:latin typeface="HGPSoeiKakugothicUB" pitchFamily="34" charset="-128"/>
                <a:ea typeface="HGPSoeiKakugothicUB" pitchFamily="34" charset="-128"/>
              </a:rPr>
              <a:t>フッ素系塗装</a:t>
            </a:r>
          </a:p>
          <a:p>
            <a:pPr>
              <a:spcBef>
                <a:spcPts val="200"/>
              </a:spcBef>
            </a:pPr>
            <a:r>
              <a:rPr lang="ja-JP" altLang="en-US" sz="1350" dirty="0">
                <a:latin typeface="MS PGothic" pitchFamily="34" charset="-128"/>
                <a:ea typeface="MS PGothic" pitchFamily="34" charset="-128"/>
              </a:rPr>
              <a:t>高価ですが耐久性があります。</a:t>
            </a:r>
            <a:endParaRPr lang="en-US" sz="135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87169" y="6108727"/>
            <a:ext cx="2198788" cy="10649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ja-JP" altLang="en-US" sz="31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外壁工事</a:t>
            </a:r>
            <a:endParaRPr lang="en-US" altLang="ja-JP" sz="310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  <a:p>
            <a:pPr algn="ctr"/>
            <a:r>
              <a:rPr lang="ja-JP" altLang="en-US" sz="136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内装工事全般も</a:t>
            </a:r>
          </a:p>
          <a:p>
            <a:pPr algn="ctr"/>
            <a:r>
              <a:rPr lang="ja-JP" altLang="en-US" sz="136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お任せください。</a:t>
            </a:r>
            <a:endParaRPr lang="en-US" sz="136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022567" y="7979513"/>
            <a:ext cx="4397577" cy="15824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00"/>
              </a:spcBef>
            </a:pPr>
            <a:r>
              <a:rPr lang="ja-JP" altLang="en-US" sz="1600" dirty="0">
                <a:solidFill>
                  <a:srgbClr val="C00000"/>
                </a:solidFill>
                <a:latin typeface="HGPSoeiKakugothicUB" pitchFamily="34" charset="-128"/>
                <a:ea typeface="HGPSoeiKakugothicUB" pitchFamily="34" charset="-128"/>
              </a:rPr>
              <a:t>シート防水</a:t>
            </a:r>
          </a:p>
          <a:p>
            <a:pPr>
              <a:spcBef>
                <a:spcPts val="200"/>
              </a:spcBef>
            </a:pPr>
            <a:r>
              <a:rPr lang="ja-JP" altLang="en-US" sz="1350" dirty="0">
                <a:latin typeface="MS PGothic" pitchFamily="34" charset="-128"/>
                <a:ea typeface="MS PGothic" pitchFamily="34" charset="-128"/>
              </a:rPr>
              <a:t>塩ビシートやゴムシートで防水します。</a:t>
            </a:r>
          </a:p>
          <a:p>
            <a:pPr>
              <a:spcBef>
                <a:spcPts val="200"/>
              </a:spcBef>
            </a:pPr>
            <a:r>
              <a:rPr lang="ja-JP" altLang="en-US" sz="1600" dirty="0">
                <a:solidFill>
                  <a:srgbClr val="C00000"/>
                </a:solidFill>
                <a:latin typeface="HGPSoeiKakugothicUB" pitchFamily="34" charset="-128"/>
                <a:ea typeface="HGPSoeiKakugothicUB" pitchFamily="34" charset="-128"/>
              </a:rPr>
              <a:t>アスファルト防水</a:t>
            </a:r>
          </a:p>
          <a:p>
            <a:pPr>
              <a:spcBef>
                <a:spcPts val="200"/>
              </a:spcBef>
            </a:pPr>
            <a:r>
              <a:rPr lang="ja-JP" altLang="en-US" sz="1350" dirty="0">
                <a:latin typeface="MS PGothic" pitchFamily="34" charset="-128"/>
                <a:ea typeface="MS PGothic" pitchFamily="34" charset="-128"/>
              </a:rPr>
              <a:t>優れた防水性が特徴です。</a:t>
            </a:r>
          </a:p>
          <a:p>
            <a:pPr>
              <a:spcBef>
                <a:spcPts val="200"/>
              </a:spcBef>
            </a:pPr>
            <a:r>
              <a:rPr lang="ja-JP" altLang="en-US" sz="1600" dirty="0">
                <a:solidFill>
                  <a:srgbClr val="C00000"/>
                </a:solidFill>
                <a:latin typeface="HGPSoeiKakugothicUB" pitchFamily="34" charset="-128"/>
                <a:ea typeface="HGPSoeiKakugothicUB" pitchFamily="34" charset="-128"/>
              </a:rPr>
              <a:t>塗装防水</a:t>
            </a:r>
          </a:p>
          <a:p>
            <a:pPr>
              <a:spcBef>
                <a:spcPts val="200"/>
              </a:spcBef>
            </a:pPr>
            <a:r>
              <a:rPr lang="ja-JP" altLang="en-US" sz="1350" dirty="0">
                <a:latin typeface="MS PGothic" pitchFamily="34" charset="-128"/>
                <a:ea typeface="MS PGothic" pitchFamily="34" charset="-128"/>
              </a:rPr>
              <a:t>比較的ローコストな工事方法です。</a:t>
            </a:r>
            <a:endParaRPr lang="en-US" sz="135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87169" y="8139236"/>
            <a:ext cx="2198788" cy="10649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ja-JP" altLang="en-US" sz="31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防水工事</a:t>
            </a:r>
            <a:endParaRPr lang="en-US" altLang="ja-JP" sz="310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  <a:p>
            <a:pPr algn="ctr"/>
            <a:r>
              <a:rPr lang="ja-JP" altLang="en-US" sz="136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どんな事でも</a:t>
            </a:r>
          </a:p>
          <a:p>
            <a:pPr algn="ctr"/>
            <a:r>
              <a:rPr lang="ja-JP" altLang="en-US" sz="136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ご相談ください。</a:t>
            </a:r>
            <a:endParaRPr lang="en-US" sz="136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9535" y="10222627"/>
            <a:ext cx="527260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05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アスクル工務店    </a:t>
            </a:r>
            <a:r>
              <a:rPr lang="en-US" altLang="ja-JP" sz="205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TEL </a:t>
            </a:r>
            <a:r>
              <a:rPr lang="en-US" altLang="ja-JP" sz="3000" spc="-3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03-1234-1111</a:t>
            </a:r>
            <a:endParaRPr lang="en-US" sz="3000" spc="-30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259455" y="10334982"/>
            <a:ext cx="24211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1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東京都江東区豊洲</a:t>
            </a:r>
            <a:r>
              <a:rPr lang="en-US" altLang="ja-JP" sz="11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3-2-3</a:t>
            </a:r>
          </a:p>
          <a:p>
            <a:pPr algn="ctr"/>
            <a:r>
              <a:rPr lang="en-US" altLang="ja-JP" sz="11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http://www.askult.com/</a:t>
            </a:r>
            <a:endParaRPr lang="en-US" sz="110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269</Words>
  <Application>Microsoft Office PowerPoint</Application>
  <PresentationFormat>ユーザー設定</PresentationFormat>
  <Paragraphs>51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HGPSoeiKakugothicUB</vt:lpstr>
      <vt:lpstr>ＭＳ Ｐゴシック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2016-07-14T10:47:05Z</dcterms:created>
  <dcterms:modified xsi:type="dcterms:W3CDTF">2017-03-07T06:33:06Z</dcterms:modified>
</cp:coreProperties>
</file>