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8672"/>
    <a:srgbClr val="875D1E"/>
    <a:srgbClr val="009835"/>
    <a:srgbClr val="9F9FA0"/>
    <a:srgbClr val="2DA7E0"/>
    <a:srgbClr val="E95377"/>
    <a:srgbClr val="FDD000"/>
    <a:srgbClr val="95BF1C"/>
    <a:srgbClr val="E94708"/>
    <a:srgbClr val="906E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2388"/>
            <a:ext cx="7781925" cy="1080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1" y="7449971"/>
            <a:ext cx="1279491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217721" y="884986"/>
            <a:ext cx="30270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MS PGothic" pitchFamily="34" charset="-128"/>
                <a:ea typeface="MS PGothic" pitchFamily="34" charset="-128"/>
              </a:rPr>
              <a:t>HOUSE CLEANING</a:t>
            </a:r>
            <a:endParaRPr lang="zh-CN" altLang="en-US" sz="2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0051" y="1291357"/>
            <a:ext cx="696800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700" dirty="0">
                <a:latin typeface="MS PGothic" pitchFamily="34" charset="-128"/>
                <a:ea typeface="MS PGothic" pitchFamily="34" charset="-128"/>
              </a:rPr>
              <a:t>アスクルクリーニングの</a:t>
            </a:r>
          </a:p>
          <a:p>
            <a:pPr algn="ctr"/>
            <a:r>
              <a:rPr lang="ja-JP" altLang="en-US" sz="4700" dirty="0">
                <a:latin typeface="MS PGothic" pitchFamily="34" charset="-128"/>
                <a:ea typeface="MS PGothic" pitchFamily="34" charset="-128"/>
              </a:rPr>
              <a:t>キャンペーン情報</a:t>
            </a:r>
            <a:endParaRPr lang="zh-CN" altLang="en-US" sz="47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338007" y="6978599"/>
            <a:ext cx="523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MS PGothic" pitchFamily="34" charset="-128"/>
                <a:ea typeface="MS PGothic" pitchFamily="34" charset="-128"/>
              </a:rPr>
              <a:t>アスクルクリーニング </a:t>
            </a:r>
            <a:r>
              <a:rPr lang="ja-JP" altLang="en-US" sz="11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1100" dirty="0">
                <a:latin typeface="MS PGothic" pitchFamily="34" charset="-128"/>
                <a:ea typeface="MS PGothic" pitchFamily="34" charset="-128"/>
              </a:rPr>
              <a:t>3-2-3 </a:t>
            </a:r>
            <a:endParaRPr lang="zh-CN" altLang="en-US" sz="11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93423" y="7438604"/>
            <a:ext cx="1283069" cy="253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45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お問い合わせは</a:t>
            </a:r>
            <a:endParaRPr lang="zh-CN" altLang="en-US" sz="1045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3967" y="7250040"/>
            <a:ext cx="5238284" cy="63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515" dirty="0"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3515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026" y="348176"/>
            <a:ext cx="1065995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30139" y="628070"/>
            <a:ext cx="81080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毎月実施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309" y="2764452"/>
            <a:ext cx="785077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943571" y="2838214"/>
            <a:ext cx="68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8</a:t>
            </a:r>
            <a:r>
              <a:rPr lang="zh-CN" altLang="en-US" sz="166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月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75" y="3318830"/>
            <a:ext cx="2179796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81891" y="5077698"/>
            <a:ext cx="1819564" cy="48474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ja-JP" altLang="en-US" sz="850" dirty="0">
                <a:latin typeface="MS PGothic" pitchFamily="34" charset="-128"/>
                <a:ea typeface="MS PGothic" pitchFamily="34" charset="-128"/>
              </a:rPr>
              <a:t>専用洗剤と高圧洗浄でホコリ・カビ・ダニ・タバコのヤニを徹底除去。冷房効率もアップ。</a:t>
            </a:r>
            <a:endParaRPr lang="zh-CN" altLang="en-US" sz="8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0295" y="5713760"/>
            <a:ext cx="1997548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エアコンクリーニング 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台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2630" dirty="0">
                <a:latin typeface="MS PGothic" pitchFamily="34" charset="-128"/>
                <a:ea typeface="MS PGothic" pitchFamily="34" charset="-128"/>
              </a:rPr>
              <a:t>9,800</a:t>
            </a:r>
          </a:p>
          <a:p>
            <a:pPr algn="ctr"/>
            <a:r>
              <a:rPr lang="en-US" altLang="ja-JP" sz="6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天井埋め込みタイプ・室外機洗浄コースもございます。</a:t>
            </a:r>
            <a:endParaRPr lang="zh-CN" altLang="en-US" sz="6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698" y="2764452"/>
            <a:ext cx="794769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02" y="2764452"/>
            <a:ext cx="794769" cy="8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4371491" y="2838214"/>
            <a:ext cx="68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9</a:t>
            </a:r>
            <a:r>
              <a:rPr lang="zh-CN" altLang="en-US" sz="166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月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792055" y="2838214"/>
            <a:ext cx="68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10</a:t>
            </a:r>
            <a:r>
              <a:rPr lang="zh-CN" altLang="en-US" sz="1666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月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171" y="3318830"/>
            <a:ext cx="2179796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756" y="3318830"/>
            <a:ext cx="2179796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3018215" y="5077698"/>
            <a:ext cx="1819564" cy="484748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ja-JP" altLang="en-US" sz="850" dirty="0">
                <a:latin typeface="MS PGothic" pitchFamily="34" charset="-128"/>
                <a:ea typeface="MS PGothic" pitchFamily="34" charset="-128"/>
              </a:rPr>
              <a:t>加熱調理器・シンク・床・壁の頑固な汚れを除去。清潔なキッチンでお料理の腕も磨きましょう。</a:t>
            </a:r>
            <a:endParaRPr lang="zh-CN" altLang="en-US" sz="8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16619" y="5713760"/>
            <a:ext cx="1997548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キッチンクリーニング 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か所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2630" dirty="0">
                <a:latin typeface="MS PGothic" pitchFamily="34" charset="-128"/>
                <a:ea typeface="MS PGothic" pitchFamily="34" charset="-128"/>
              </a:rPr>
              <a:t>14,800</a:t>
            </a:r>
          </a:p>
          <a:p>
            <a:pPr algn="ctr"/>
            <a:r>
              <a:rPr lang="en-US" altLang="ja-JP" sz="6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レンジフード・魚焼きグリルは別料金となります。</a:t>
            </a:r>
            <a:endParaRPr lang="zh-CN" alt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436899" y="5077698"/>
            <a:ext cx="1819564" cy="61555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ja-JP" altLang="en-US" sz="850" dirty="0">
                <a:latin typeface="MS PGothic" pitchFamily="34" charset="-128"/>
                <a:ea typeface="MS PGothic" pitchFamily="34" charset="-128"/>
              </a:rPr>
              <a:t>自分ではあまり手を付けたくない壁・天井の黒カビや浴槽の濁垢、排水口のヌメリをすっきり落として快適なバスタイムを！</a:t>
            </a:r>
            <a:endParaRPr lang="zh-CN" altLang="en-US" sz="8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335303" y="5713760"/>
            <a:ext cx="1997548" cy="712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エアコンクリーニング 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台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pPr algn="ctr"/>
            <a:r>
              <a:rPr lang="zh-CN" altLang="en-US" sz="1500" dirty="0">
                <a:latin typeface="MS PGothic" pitchFamily="34" charset="-128"/>
                <a:ea typeface="MS PGothic" pitchFamily="34" charset="-128"/>
              </a:rPr>
              <a:t>￥</a:t>
            </a:r>
            <a:r>
              <a:rPr lang="en-US" altLang="zh-CN" sz="2630" dirty="0">
                <a:latin typeface="MS PGothic" pitchFamily="34" charset="-128"/>
                <a:ea typeface="MS PGothic" pitchFamily="34" charset="-128"/>
              </a:rPr>
              <a:t>14,800</a:t>
            </a:r>
          </a:p>
          <a:p>
            <a:pPr algn="ctr"/>
            <a:r>
              <a:rPr lang="en-US" altLang="ja-JP" sz="600" dirty="0"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600" dirty="0">
                <a:latin typeface="MS PGothic" pitchFamily="34" charset="-128"/>
                <a:ea typeface="MS PGothic" pitchFamily="34" charset="-128"/>
              </a:rPr>
              <a:t>オプションで浴室暖房乾燥機（換気扇）洗浄も承ります。</a:t>
            </a:r>
            <a:endParaRPr lang="zh-CN" altLang="en-US" sz="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正方形/長方形 58"/>
          <p:cNvSpPr/>
          <p:nvPr/>
        </p:nvSpPr>
        <p:spPr>
          <a:xfrm>
            <a:off x="566265" y="3781109"/>
            <a:ext cx="1835189" cy="12692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0" name="正方形/長方形 58"/>
          <p:cNvSpPr/>
          <p:nvPr/>
        </p:nvSpPr>
        <p:spPr>
          <a:xfrm>
            <a:off x="3006189" y="3781109"/>
            <a:ext cx="1835189" cy="12692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58"/>
          <p:cNvSpPr/>
          <p:nvPr/>
        </p:nvSpPr>
        <p:spPr>
          <a:xfrm>
            <a:off x="5426863" y="3781109"/>
            <a:ext cx="1835189" cy="126929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274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2016-07-28T23:19:20Z</dcterms:created>
  <dcterms:modified xsi:type="dcterms:W3CDTF">2017-03-07T06:34:38Z</dcterms:modified>
</cp:coreProperties>
</file>