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226"/>
    <a:srgbClr val="0068B6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png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8100" y="-4"/>
            <a:ext cx="7812000" cy="10896624"/>
          </a:xfrm>
          <a:prstGeom prst="rect">
            <a:avLst/>
          </a:prstGeom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84" y="2262272"/>
            <a:ext cx="1592719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3900488"/>
            <a:ext cx="4237170" cy="1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909" y="7775575"/>
            <a:ext cx="3665892" cy="16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413" y="4062308"/>
            <a:ext cx="2562994" cy="27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934" y="5155775"/>
            <a:ext cx="2397649" cy="27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6" y="7008813"/>
            <a:ext cx="2630519" cy="23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563" y="8380413"/>
            <a:ext cx="1083048" cy="12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34" y="147639"/>
            <a:ext cx="2088000" cy="1852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456" y="449263"/>
            <a:ext cx="4709914" cy="1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399" y="2452588"/>
            <a:ext cx="2521385" cy="7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950" y="2445041"/>
            <a:ext cx="219365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" name="TextBox 67"/>
          <p:cNvSpPr txBox="1"/>
          <p:nvPr/>
        </p:nvSpPr>
        <p:spPr>
          <a:xfrm>
            <a:off x="558075" y="3207355"/>
            <a:ext cx="6672726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1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HGPSoeiKakugothicUB" pitchFamily="50" charset="-128"/>
                <a:ea typeface="HGPSoeiKakugothicUB" pitchFamily="50" charset="-128"/>
              </a:rPr>
              <a:t>そんなお子様向けの初心者教室です</a:t>
            </a:r>
            <a:endParaRPr lang="en-US" sz="31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22007" y="2326368"/>
            <a:ext cx="1669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教えてくれる</a:t>
            </a:r>
          </a:p>
          <a:p>
            <a:pPr algn="ctr"/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人がいない</a:t>
            </a:r>
            <a:endParaRPr lang="en-US" sz="16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490539" y="2519137"/>
            <a:ext cx="2348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雪山に行った事がない</a:t>
            </a:r>
            <a:endParaRPr lang="en-US" sz="16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256483" y="2522601"/>
            <a:ext cx="23485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latin typeface="MS PGothic" pitchFamily="34" charset="-128"/>
                <a:ea typeface="MS PGothic" pitchFamily="34" charset="-128"/>
              </a:rPr>
              <a:t>運動に自信がない</a:t>
            </a:r>
            <a:endParaRPr lang="en-US" sz="1600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72" name="Picture 2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23" y="4249349"/>
            <a:ext cx="526085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Box 72"/>
          <p:cNvSpPr txBox="1"/>
          <p:nvPr/>
        </p:nvSpPr>
        <p:spPr>
          <a:xfrm>
            <a:off x="732554" y="4255769"/>
            <a:ext cx="45151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99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実施日</a:t>
            </a:r>
            <a:endParaRPr lang="en-US" sz="99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313557" y="4089271"/>
            <a:ext cx="3465597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980" dirty="0">
                <a:latin typeface="HGPSoeiKakugothicUB" pitchFamily="50" charset="-128"/>
                <a:ea typeface="HGPSoeiKakugothicUB" pitchFamily="50" charset="-128"/>
              </a:rPr>
              <a:t>12</a:t>
            </a:r>
            <a:r>
              <a:rPr lang="ja-JP" altLang="en-US" sz="1485" dirty="0"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ja-JP" sz="1980" dirty="0">
                <a:latin typeface="HGPSoeiKakugothicUB" pitchFamily="50" charset="-128"/>
                <a:ea typeface="HGPSoeiKakugothicUB" pitchFamily="50" charset="-128"/>
              </a:rPr>
              <a:t>25</a:t>
            </a:r>
            <a:r>
              <a:rPr lang="ja-JP" altLang="en-US" sz="1485" dirty="0">
                <a:latin typeface="HGPSoeiKakugothicUB" pitchFamily="50" charset="-128"/>
                <a:ea typeface="HGPSoeiKakugothicUB" pitchFamily="50" charset="-128"/>
              </a:rPr>
              <a:t>日（金）</a:t>
            </a:r>
            <a:r>
              <a:rPr lang="ja-JP" altLang="en-US" sz="1900" dirty="0">
                <a:latin typeface="HGPSoeiKakugothicUB" pitchFamily="50" charset="-128"/>
                <a:ea typeface="HGPSoeiKakugothicUB" pitchFamily="50" charset="-128"/>
              </a:rPr>
              <a:t>～</a:t>
            </a:r>
            <a:r>
              <a:rPr lang="en-US" altLang="ja-JP" sz="1980" dirty="0">
                <a:latin typeface="HGPSoeiKakugothicUB" pitchFamily="50" charset="-128"/>
                <a:ea typeface="HGPSoeiKakugothicUB" pitchFamily="50" charset="-128"/>
              </a:rPr>
              <a:t>12</a:t>
            </a:r>
            <a:r>
              <a:rPr lang="ja-JP" altLang="en-US" sz="1500" dirty="0"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ja-JP" sz="1980" dirty="0">
                <a:latin typeface="HGPSoeiKakugothicUB" pitchFamily="50" charset="-128"/>
                <a:ea typeface="HGPSoeiKakugothicUB" pitchFamily="50" charset="-128"/>
              </a:rPr>
              <a:t>27</a:t>
            </a:r>
            <a:r>
              <a:rPr lang="ja-JP" altLang="en-US" sz="1485" dirty="0">
                <a:latin typeface="HGPSoeiKakugothicUB" pitchFamily="50" charset="-128"/>
                <a:ea typeface="HGPSoeiKakugothicUB" pitchFamily="50" charset="-128"/>
              </a:rPr>
              <a:t>日（日）</a:t>
            </a:r>
          </a:p>
          <a:p>
            <a:r>
              <a:rPr lang="en-US" altLang="zh-TW" sz="1600" dirty="0">
                <a:latin typeface="HGPSoeiKakugothicUB" pitchFamily="50" charset="-128"/>
                <a:ea typeface="HGPSoeiKakugothicUB" pitchFamily="50" charset="-128"/>
              </a:rPr>
              <a:t>※12</a:t>
            </a:r>
            <a:r>
              <a:rPr lang="zh-TW" altLang="en-US" sz="1300" dirty="0"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zh-TW" sz="1600" dirty="0">
                <a:latin typeface="HGPSoeiKakugothicUB" pitchFamily="50" charset="-128"/>
                <a:ea typeface="HGPSoeiKakugothicUB" pitchFamily="50" charset="-128"/>
              </a:rPr>
              <a:t>24</a:t>
            </a:r>
            <a:r>
              <a:rPr lang="zh-TW" altLang="en-US" sz="1300" dirty="0">
                <a:latin typeface="HGPSoeiKakugothicUB" pitchFamily="50" charset="-128"/>
                <a:ea typeface="HGPSoeiKakugothicUB" pitchFamily="50" charset="-128"/>
              </a:rPr>
              <a:t>日（木）</a:t>
            </a:r>
            <a:r>
              <a:rPr lang="en-US" altLang="zh-TW" sz="1600" dirty="0">
                <a:latin typeface="HGPSoeiKakugothicUB" pitchFamily="50" charset="-128"/>
                <a:ea typeface="HGPSoeiKakugothicUB" pitchFamily="50" charset="-128"/>
              </a:rPr>
              <a:t>22:00</a:t>
            </a:r>
            <a:r>
              <a:rPr lang="zh-TW" altLang="en-US" sz="1600" dirty="0">
                <a:latin typeface="HGPSoeiKakugothicUB" pitchFamily="50" charset="-128"/>
                <a:ea typeface="HGPSoeiKakugothicUB" pitchFamily="50" charset="-128"/>
              </a:rPr>
              <a:t>豊洲駅出発</a:t>
            </a:r>
          </a:p>
          <a:p>
            <a:r>
              <a:rPr lang="zh-TW" altLang="en-US" sz="1600" dirty="0">
                <a:latin typeface="HGPSoeiKakugothicUB" pitchFamily="50" charset="-128"/>
                <a:ea typeface="HGPSoeiKakugothicUB" pitchFamily="50" charset="-128"/>
              </a:rPr>
              <a:t>　 </a:t>
            </a:r>
            <a:r>
              <a:rPr lang="en-US" altLang="zh-TW" sz="1600" dirty="0">
                <a:latin typeface="HGPSoeiKakugothicUB" pitchFamily="50" charset="-128"/>
                <a:ea typeface="HGPSoeiKakugothicUB" pitchFamily="50" charset="-128"/>
              </a:rPr>
              <a:t>12</a:t>
            </a:r>
            <a:r>
              <a:rPr lang="zh-TW" altLang="en-US" sz="1300" dirty="0"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zh-TW" sz="1600" dirty="0">
                <a:latin typeface="HGPSoeiKakugothicUB" pitchFamily="50" charset="-128"/>
                <a:ea typeface="HGPSoeiKakugothicUB" pitchFamily="50" charset="-128"/>
              </a:rPr>
              <a:t>27</a:t>
            </a:r>
            <a:r>
              <a:rPr lang="zh-TW" altLang="en-US" sz="1300" dirty="0">
                <a:latin typeface="HGPSoeiKakugothicUB" pitchFamily="50" charset="-128"/>
                <a:ea typeface="HGPSoeiKakugothicUB" pitchFamily="50" charset="-128"/>
              </a:rPr>
              <a:t>日（日）</a:t>
            </a:r>
            <a:r>
              <a:rPr lang="en-US" altLang="zh-TW" sz="1600" dirty="0">
                <a:latin typeface="HGPSoeiKakugothicUB" pitchFamily="50" charset="-128"/>
                <a:ea typeface="HGPSoeiKakugothicUB" pitchFamily="50" charset="-128"/>
              </a:rPr>
              <a:t>21:00</a:t>
            </a:r>
            <a:r>
              <a:rPr lang="zh-TW" altLang="en-US" sz="1600" dirty="0">
                <a:latin typeface="HGPSoeiKakugothicUB" pitchFamily="50" charset="-128"/>
                <a:ea typeface="HGPSoeiKakugothicUB" pitchFamily="50" charset="-128"/>
              </a:rPr>
              <a:t>豊洲着</a:t>
            </a:r>
            <a:r>
              <a:rPr lang="zh-TW" altLang="en-US" sz="1200" dirty="0">
                <a:latin typeface="HGPSoeiKakugothicUB" pitchFamily="50" charset="-128"/>
                <a:ea typeface="HGPSoeiKakugothicUB" pitchFamily="50" charset="-128"/>
              </a:rPr>
              <a:t>（予定）</a:t>
            </a:r>
          </a:p>
        </p:txBody>
      </p:sp>
      <p:pic>
        <p:nvPicPr>
          <p:cNvPr id="78" name="Picture 2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23" y="5105528"/>
            <a:ext cx="526085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9" name="TextBox 78"/>
          <p:cNvSpPr txBox="1"/>
          <p:nvPr/>
        </p:nvSpPr>
        <p:spPr>
          <a:xfrm>
            <a:off x="732554" y="5121473"/>
            <a:ext cx="45151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99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場所</a:t>
            </a:r>
            <a:endParaRPr lang="en-US" sz="99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309448" y="5008907"/>
            <a:ext cx="322300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700" dirty="0">
                <a:latin typeface="HGPSoeiKakugothicUB" pitchFamily="50" charset="-128"/>
                <a:ea typeface="HGPSoeiKakugothicUB" pitchFamily="50" charset="-128"/>
              </a:rPr>
              <a:t>アスクルスキー場</a:t>
            </a:r>
            <a:endParaRPr lang="en-US" sz="1700" dirty="0"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81" name="Picture 2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304" y="7983053"/>
            <a:ext cx="516809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" name="TextBox 81"/>
          <p:cNvSpPr txBox="1"/>
          <p:nvPr/>
        </p:nvSpPr>
        <p:spPr>
          <a:xfrm>
            <a:off x="3772127" y="7957393"/>
            <a:ext cx="585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9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対象者</a:t>
            </a:r>
            <a:endParaRPr lang="en-US" sz="99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83" name="Picture 2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304" y="8359903"/>
            <a:ext cx="516809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4" name="TextBox 83"/>
          <p:cNvSpPr txBox="1"/>
          <p:nvPr/>
        </p:nvSpPr>
        <p:spPr>
          <a:xfrm>
            <a:off x="3763678" y="8334243"/>
            <a:ext cx="5818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9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授業料</a:t>
            </a:r>
            <a:endParaRPr lang="en-US" sz="99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85" name="Picture 2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304" y="9093323"/>
            <a:ext cx="516809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6" name="TextBox 85"/>
          <p:cNvSpPr txBox="1"/>
          <p:nvPr/>
        </p:nvSpPr>
        <p:spPr>
          <a:xfrm>
            <a:off x="3825467" y="9067663"/>
            <a:ext cx="4515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9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定員</a:t>
            </a:r>
            <a:endParaRPr lang="en-US" sz="99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305813" y="7862696"/>
            <a:ext cx="3223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dirty="0">
                <a:latin typeface="HGPSoeiKakugothicUB" pitchFamily="50" charset="-128"/>
                <a:ea typeface="HGPSoeiKakugothicUB" pitchFamily="50" charset="-128"/>
              </a:rPr>
              <a:t>小学１年生から６年生</a:t>
            </a:r>
            <a:endParaRPr lang="en-US" sz="18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305813" y="8271125"/>
            <a:ext cx="32230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780" dirty="0">
                <a:latin typeface="HGPSoeiKakugothicUB" pitchFamily="50" charset="-128"/>
                <a:ea typeface="HGPSoeiKakugothicUB" pitchFamily="50" charset="-128"/>
              </a:rPr>
              <a:t>￥</a:t>
            </a:r>
            <a:r>
              <a:rPr lang="en-US" altLang="zh-TW" sz="1780" dirty="0">
                <a:latin typeface="HGPSoeiKakugothicUB" pitchFamily="50" charset="-128"/>
                <a:ea typeface="HGPSoeiKakugothicUB" pitchFamily="50" charset="-128"/>
              </a:rPr>
              <a:t>30,000</a:t>
            </a:r>
          </a:p>
          <a:p>
            <a:r>
              <a:rPr lang="ja-JP" altLang="en-US" sz="1300" dirty="0">
                <a:latin typeface="HGPSoeiKakugothicUB" pitchFamily="50" charset="-128"/>
                <a:ea typeface="HGPSoeiKakugothicUB" pitchFamily="50" charset="-128"/>
              </a:rPr>
              <a:t>（バス代・宿泊代・レッスン料・</a:t>
            </a:r>
          </a:p>
          <a:p>
            <a:r>
              <a:rPr lang="ja-JP" altLang="en-US" sz="1300" dirty="0">
                <a:latin typeface="HGPSoeiKakugothicUB" pitchFamily="50" charset="-128"/>
                <a:ea typeface="HGPSoeiKakugothicUB" pitchFamily="50" charset="-128"/>
              </a:rPr>
              <a:t> レンタル代・リフト代）</a:t>
            </a:r>
            <a:endParaRPr lang="en-US" altLang="zh-TW" sz="13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326853" y="8999465"/>
            <a:ext cx="3223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780" dirty="0">
                <a:latin typeface="HGPSoeiKakugothicUB" pitchFamily="50" charset="-128"/>
                <a:ea typeface="HGPSoeiKakugothicUB" pitchFamily="50" charset="-128"/>
              </a:rPr>
              <a:t>30</a:t>
            </a:r>
            <a:r>
              <a:rPr lang="ja-JP" altLang="en-US" sz="1780" dirty="0">
                <a:latin typeface="HGPSoeiKakugothicUB" pitchFamily="50" charset="-128"/>
                <a:ea typeface="HGPSoeiKakugothicUB" pitchFamily="50" charset="-128"/>
              </a:rPr>
              <a:t>名（各コース）	</a:t>
            </a:r>
            <a:endParaRPr lang="en-US" sz="1780" dirty="0"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90" name="Picture 19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67" y="9873117"/>
            <a:ext cx="138081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1" name="TextBox 90"/>
          <p:cNvSpPr txBox="1"/>
          <p:nvPr/>
        </p:nvSpPr>
        <p:spPr>
          <a:xfrm>
            <a:off x="390159" y="9914592"/>
            <a:ext cx="14087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66" dirty="0">
                <a:solidFill>
                  <a:srgbClr val="0068B6"/>
                </a:solidFill>
                <a:latin typeface="HGPSoeiKakugothicUB" pitchFamily="50" charset="-128"/>
                <a:ea typeface="HGPSoeiKakugothicUB" pitchFamily="50" charset="-128"/>
              </a:rPr>
              <a:t>お問い合わせ</a:t>
            </a:r>
          </a:p>
          <a:p>
            <a:r>
              <a:rPr lang="ja-JP" altLang="en-US" sz="1466" dirty="0">
                <a:solidFill>
                  <a:srgbClr val="0068B6"/>
                </a:solidFill>
                <a:latin typeface="HGPSoeiKakugothicUB" pitchFamily="50" charset="-128"/>
                <a:ea typeface="HGPSoeiKakugothicUB" pitchFamily="50" charset="-128"/>
              </a:rPr>
              <a:t>お申込み</a:t>
            </a:r>
            <a:endParaRPr lang="en-US" sz="1466" dirty="0">
              <a:solidFill>
                <a:srgbClr val="0068B6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871563" y="9739108"/>
            <a:ext cx="464931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658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アスクルスイミングスクール</a:t>
            </a:r>
            <a:endParaRPr lang="en-US" sz="2658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871563" y="10158324"/>
            <a:ext cx="464931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300" b="1" dirty="0">
                <a:solidFill>
                  <a:srgbClr val="F5F226"/>
                </a:solidFill>
                <a:latin typeface="MS PGothic" pitchFamily="34" charset="-128"/>
                <a:ea typeface="MS PGothic" pitchFamily="34" charset="-128"/>
              </a:rPr>
              <a:t>TEL.03-1234-1111</a:t>
            </a:r>
            <a:endParaRPr lang="en-US" sz="2300" b="1" dirty="0">
              <a:solidFill>
                <a:srgbClr val="F5F226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396410" y="10261800"/>
            <a:ext cx="2653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住所：</a:t>
            </a:r>
            <a:r>
              <a:rPr lang="zh-TW" altLang="en-US" sz="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〒</a:t>
            </a:r>
            <a:r>
              <a:rPr lang="en-US" altLang="zh-TW" sz="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135-0061 </a:t>
            </a:r>
            <a:r>
              <a:rPr lang="zh-TW" altLang="en-US" sz="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東京都江東区豊洲</a:t>
            </a:r>
            <a:r>
              <a:rPr lang="en-US" altLang="zh-TW" sz="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3-2-3</a:t>
            </a:r>
          </a:p>
          <a:p>
            <a:r>
              <a:rPr lang="en-US" sz="9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URL： http://www.askult.com/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212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2016-07-27T00:33:22Z</dcterms:created>
  <dcterms:modified xsi:type="dcterms:W3CDTF">2017-03-07T07:03:06Z</dcterms:modified>
</cp:coreProperties>
</file>