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D01"/>
    <a:srgbClr val="4B4848"/>
    <a:srgbClr val="F18D00"/>
    <a:srgbClr val="9D9D9D"/>
    <a:srgbClr val="00B3ED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59617"/>
            <a:ext cx="7816500" cy="124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0298"/>
            <a:ext cx="7816501" cy="50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 r="1330" b="7887"/>
          <a:stretch/>
        </p:blipFill>
        <p:spPr bwMode="auto">
          <a:xfrm>
            <a:off x="0" y="1574800"/>
            <a:ext cx="7775575" cy="459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651000" y="8224192"/>
            <a:ext cx="5664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●参加料：￥</a:t>
            </a:r>
            <a:r>
              <a:rPr lang="en-US" altLang="ja-JP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3,000</a:t>
            </a:r>
            <a:r>
              <a:rPr lang="ja-JP" altLang="en-US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（</a:t>
            </a:r>
            <a:r>
              <a:rPr lang="en-US" altLang="ja-JP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回あたり）</a:t>
            </a:r>
          </a:p>
          <a:p>
            <a:r>
              <a:rPr lang="ja-JP" altLang="en-US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●完全予約制・先着</a:t>
            </a:r>
            <a:r>
              <a:rPr lang="en-US" altLang="ja-JP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20</a:t>
            </a:r>
            <a:r>
              <a:rPr lang="ja-JP" altLang="en-US" sz="2600" dirty="0">
                <a:solidFill>
                  <a:srgbClr val="F18D00"/>
                </a:solidFill>
                <a:latin typeface="HGPSoeiKakugothicUB" pitchFamily="34" charset="-128"/>
                <a:ea typeface="HGPSoeiKakugothicUB" pitchFamily="34" charset="-128"/>
              </a:rPr>
              <a:t>名様</a:t>
            </a:r>
            <a:endParaRPr lang="en-US" sz="2600" dirty="0">
              <a:solidFill>
                <a:srgbClr val="F18D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30300" y="9801989"/>
            <a:ext cx="56769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ja-JP" altLang="en-US" sz="28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アスクルビジネススクール</a:t>
            </a:r>
            <a:endParaRPr lang="en-US" altLang="ja-JP" sz="2800" dirty="0">
              <a:solidFill>
                <a:srgbClr val="4B4848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zh-CN" altLang="en-US" sz="1500" dirty="0">
                <a:solidFill>
                  <a:srgbClr val="4B4848"/>
                </a:solidFill>
                <a:latin typeface="MS PGothic" pitchFamily="34" charset="-128"/>
                <a:ea typeface="MS PGothic" pitchFamily="34" charset="-128"/>
              </a:rPr>
              <a:t>詳</a:t>
            </a:r>
            <a:r>
              <a:rPr lang="ja-JP" altLang="en-US" sz="1500" dirty="0">
                <a:solidFill>
                  <a:srgbClr val="4B4848"/>
                </a:solidFill>
                <a:latin typeface="MS PGothic" pitchFamily="34" charset="-128"/>
                <a:ea typeface="MS PGothic" pitchFamily="34" charset="-128"/>
              </a:rPr>
              <a:t>しくは </a:t>
            </a:r>
            <a:r>
              <a:rPr lang="en-US" sz="18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8197" y="9520959"/>
            <a:ext cx="2201977" cy="261610"/>
            <a:chOff x="2748197" y="9520959"/>
            <a:chExt cx="2201977" cy="26161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1106" y="9540164"/>
              <a:ext cx="2136159" cy="22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748197" y="9520959"/>
              <a:ext cx="22019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18D01"/>
                  </a:solidFill>
                  <a:latin typeface="MS PGothic" pitchFamily="34" charset="-128"/>
                  <a:ea typeface="MS PGothic" pitchFamily="34" charset="-128"/>
                </a:rPr>
                <a:t>お申込み・お問い合わせは</a:t>
              </a:r>
              <a:r>
                <a:rPr lang="en-US" altLang="ja-JP" sz="1100" dirty="0">
                  <a:solidFill>
                    <a:srgbClr val="F18D01"/>
                  </a:solidFill>
                  <a:latin typeface="MS PGothic" pitchFamily="34" charset="-128"/>
                  <a:ea typeface="MS PGothic" pitchFamily="34" charset="-128"/>
                </a:rPr>
                <a:t>Web</a:t>
              </a:r>
              <a:r>
                <a:rPr lang="ja-JP" altLang="en-US" sz="1100" dirty="0">
                  <a:solidFill>
                    <a:srgbClr val="F18D01"/>
                  </a:solidFill>
                  <a:latin typeface="MS PGothic" pitchFamily="34" charset="-128"/>
                  <a:ea typeface="MS PGothic" pitchFamily="34" charset="-128"/>
                </a:rPr>
                <a:t>で</a:t>
              </a:r>
              <a:endParaRPr lang="en-US" sz="1100" dirty="0">
                <a:solidFill>
                  <a:srgbClr val="F18D0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651000" y="6096798"/>
            <a:ext cx="4241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毎週水曜日</a:t>
            </a:r>
            <a:r>
              <a:rPr lang="en-US" altLang="zh-TW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7</a:t>
            </a:r>
            <a:r>
              <a:rPr lang="zh-TW" altLang="en-US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時</a:t>
            </a:r>
            <a:r>
              <a:rPr lang="en-US" altLang="zh-TW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〜9</a:t>
            </a:r>
            <a:r>
              <a:rPr lang="zh-TW" altLang="en-US" sz="3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時</a:t>
            </a:r>
            <a:endParaRPr lang="en-US" sz="3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7000" y="314207"/>
            <a:ext cx="7315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solidFill>
                  <a:srgbClr val="9D9D9D"/>
                </a:solidFill>
                <a:latin typeface="HGPSoeiKakugothicUB" pitchFamily="50" charset="-128"/>
                <a:ea typeface="HGPSoeiKakugothicUB" pitchFamily="50" charset="-128"/>
              </a:rPr>
              <a:t>早起きは三文の徳。</a:t>
            </a:r>
            <a:endParaRPr lang="en-US" altLang="ja-JP" sz="2600" dirty="0">
              <a:solidFill>
                <a:srgbClr val="9D9D9D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14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朝 活</a:t>
            </a:r>
            <a:br>
              <a:rPr lang="en-US" altLang="ja-JP" sz="1400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</a:br>
            <a:r>
              <a:rPr lang="ja-JP" altLang="en-US" sz="3400" dirty="0">
                <a:latin typeface="HGPSoeiKakugothicUB" pitchFamily="50" charset="-128"/>
                <a:ea typeface="HGPSoeiKakugothicUB" pitchFamily="50" charset="-128"/>
              </a:rPr>
              <a:t>ビジネスセミナー</a:t>
            </a:r>
            <a:endParaRPr lang="en-US" sz="34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0824" y="6805364"/>
            <a:ext cx="2578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若手経営者の講演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今さら聞けないビジネスマナー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接待で使えるお店紹介</a:t>
            </a:r>
            <a:endParaRPr lang="en-US" sz="1200" dirty="0">
              <a:solidFill>
                <a:srgbClr val="4B484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49186" y="6805364"/>
            <a:ext cx="3643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知って得する</a:t>
            </a:r>
            <a:r>
              <a:rPr lang="en-US" altLang="ja-JP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PC</a:t>
            </a: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スキル講座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</a:t>
            </a:r>
            <a:r>
              <a:rPr lang="en-US" altLang="ja-JP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週間の為替動向</a:t>
            </a:r>
          </a:p>
          <a:p>
            <a:pPr>
              <a:spcBef>
                <a:spcPts val="1200"/>
              </a:spcBef>
            </a:pPr>
            <a:r>
              <a:rPr lang="ja-JP" altLang="en-US" sz="1200" dirty="0">
                <a:solidFill>
                  <a:srgbClr val="4B4848"/>
                </a:solidFill>
                <a:latin typeface="HGPSoeiKakugothicUB" pitchFamily="50" charset="-128"/>
                <a:ea typeface="HGPSoeiKakugothicUB" pitchFamily="50" charset="-128"/>
              </a:rPr>
              <a:t>● 有名スタイリストのファッションチェック</a:t>
            </a:r>
            <a:endParaRPr lang="en-US" sz="1200" dirty="0">
              <a:solidFill>
                <a:srgbClr val="4B484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900" y="346477"/>
            <a:ext cx="1476000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 rot="639919">
            <a:off x="5854700" y="527402"/>
            <a:ext cx="1574801" cy="111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ベーグルを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食べながらの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異業種</a:t>
            </a:r>
          </a:p>
          <a:p>
            <a:pPr algn="ctr"/>
            <a:r>
              <a:rPr lang="ja-JP" altLang="en-US" sz="1660" dirty="0">
                <a:solidFill>
                  <a:srgbClr val="00B3ED"/>
                </a:solidFill>
                <a:latin typeface="HGPSoeiKakugothicUB" pitchFamily="50" charset="-128"/>
                <a:ea typeface="HGPSoeiKakugothicUB" pitchFamily="50" charset="-128"/>
              </a:rPr>
              <a:t>交流会です</a:t>
            </a:r>
            <a:endParaRPr lang="en-US" sz="1660" dirty="0">
              <a:solidFill>
                <a:srgbClr val="00B3ED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138" y="9204325"/>
            <a:ext cx="5143223" cy="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199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2016-07-22T03:50:49Z</dcterms:created>
  <dcterms:modified xsi:type="dcterms:W3CDTF">2017-03-07T07:04:25Z</dcterms:modified>
</cp:coreProperties>
</file>