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D9D9D"/>
    <a:srgbClr val="00B3ED"/>
    <a:srgbClr val="E94708"/>
    <a:srgbClr val="906E30"/>
    <a:srgbClr val="82582D"/>
    <a:srgbClr val="A4723A"/>
    <a:srgbClr val="664724"/>
    <a:srgbClr val="645226"/>
    <a:srgbClr val="640000"/>
    <a:srgbClr val="3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872" b="9645"/>
          <a:stretch/>
        </p:blipFill>
        <p:spPr bwMode="auto">
          <a:xfrm>
            <a:off x="-25400" y="573089"/>
            <a:ext cx="7833573" cy="49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1651000" y="190500"/>
            <a:ext cx="424180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30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毎週水曜日</a:t>
            </a:r>
            <a:r>
              <a:rPr lang="en-US" altLang="zh-TW" sz="30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7</a:t>
            </a:r>
            <a:r>
              <a:rPr lang="zh-TW" altLang="en-US" sz="30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時</a:t>
            </a:r>
            <a:r>
              <a:rPr lang="en-US" altLang="zh-TW" sz="30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〜9</a:t>
            </a:r>
            <a:r>
              <a:rPr lang="zh-TW" altLang="en-US" sz="30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時</a:t>
            </a:r>
            <a:endParaRPr lang="en-US" sz="3000" dirty="0">
              <a:solidFill>
                <a:srgbClr val="00B3ED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4140245"/>
            <a:ext cx="7764242" cy="561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3" name="TextBox 22"/>
          <p:cNvSpPr txBox="1"/>
          <p:nvPr/>
        </p:nvSpPr>
        <p:spPr>
          <a:xfrm rot="180000">
            <a:off x="5549900" y="4452012"/>
            <a:ext cx="1574801" cy="11141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6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ベーグルを</a:t>
            </a:r>
          </a:p>
          <a:p>
            <a:pPr algn="ctr"/>
            <a:r>
              <a:rPr lang="ja-JP" altLang="en-US" sz="166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食べながらの</a:t>
            </a:r>
          </a:p>
          <a:p>
            <a:pPr algn="ctr"/>
            <a:r>
              <a:rPr lang="ja-JP" altLang="en-US" sz="166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異業種</a:t>
            </a:r>
          </a:p>
          <a:p>
            <a:pPr algn="ctr"/>
            <a:r>
              <a:rPr lang="ja-JP" altLang="en-US" sz="166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交流会です</a:t>
            </a:r>
            <a:endParaRPr lang="en-US" sz="1660" dirty="0">
              <a:solidFill>
                <a:srgbClr val="00B3ED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127000" y="5779840"/>
            <a:ext cx="7315200" cy="118494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1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早起きは三文の徳。</a:t>
            </a:r>
            <a:endParaRPr lang="en-US" altLang="ja-JP" sz="2100" dirty="0">
              <a:solidFill>
                <a:srgbClr val="00B3ED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pPr algn="ctr"/>
            <a:r>
              <a:rPr lang="ja-JP" altLang="en-US" sz="50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朝活</a:t>
            </a:r>
            <a:r>
              <a:rPr lang="ja-JP" altLang="en-US" sz="5000" dirty="0">
                <a:solidFill>
                  <a:srgbClr val="9D9D9D"/>
                </a:solidFill>
                <a:latin typeface="HGPSoeiKakugothicUB" pitchFamily="50" charset="-128"/>
                <a:ea typeface="HGPSoeiKakugothicUB" pitchFamily="50" charset="-128"/>
              </a:rPr>
              <a:t>ビジネスセミナー</a:t>
            </a:r>
            <a:endParaRPr lang="en-US" sz="5000" dirty="0">
              <a:solidFill>
                <a:srgbClr val="9D9D9D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533400" y="7203232"/>
            <a:ext cx="25781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1200" dirty="0">
                <a:solidFill>
                  <a:srgbClr val="9D9D9D"/>
                </a:solidFill>
                <a:latin typeface="HGPSoeiKakugothicUB" pitchFamily="50" charset="-128"/>
                <a:ea typeface="HGPSoeiKakugothicUB" pitchFamily="50" charset="-128"/>
              </a:rPr>
              <a:t>● 若手経営者の講演</a:t>
            </a:r>
          </a:p>
          <a:p>
            <a:pPr>
              <a:spcBef>
                <a:spcPts val="1200"/>
              </a:spcBef>
            </a:pPr>
            <a:r>
              <a:rPr lang="ja-JP" altLang="en-US" sz="1200" dirty="0">
                <a:solidFill>
                  <a:srgbClr val="9D9D9D"/>
                </a:solidFill>
                <a:latin typeface="HGPSoeiKakugothicUB" pitchFamily="50" charset="-128"/>
                <a:ea typeface="HGPSoeiKakugothicUB" pitchFamily="50" charset="-128"/>
              </a:rPr>
              <a:t>● 今さら聞けないビジネスマナー</a:t>
            </a:r>
          </a:p>
          <a:p>
            <a:pPr>
              <a:spcBef>
                <a:spcPts val="1200"/>
              </a:spcBef>
            </a:pPr>
            <a:r>
              <a:rPr lang="ja-JP" altLang="en-US" sz="1200" dirty="0">
                <a:solidFill>
                  <a:srgbClr val="9D9D9D"/>
                </a:solidFill>
                <a:latin typeface="HGPSoeiKakugothicUB" pitchFamily="50" charset="-128"/>
                <a:ea typeface="HGPSoeiKakugothicUB" pitchFamily="50" charset="-128"/>
              </a:rPr>
              <a:t>● 接待で使えるお店紹介</a:t>
            </a:r>
            <a:endParaRPr lang="en-US" sz="1200" dirty="0">
              <a:solidFill>
                <a:srgbClr val="9D9D9D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3671762" y="7203232"/>
            <a:ext cx="3643437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1200" dirty="0">
                <a:solidFill>
                  <a:srgbClr val="9D9D9D"/>
                </a:solidFill>
                <a:latin typeface="HGGothicE" pitchFamily="49" charset="-128"/>
                <a:ea typeface="HGGothicE" pitchFamily="49" charset="-128"/>
              </a:rPr>
              <a:t>● 知って得する</a:t>
            </a:r>
            <a:r>
              <a:rPr lang="en-US" altLang="ja-JP" sz="1200" dirty="0">
                <a:solidFill>
                  <a:srgbClr val="9D9D9D"/>
                </a:solidFill>
                <a:latin typeface="HGGothicE" pitchFamily="49" charset="-128"/>
                <a:ea typeface="HGGothicE" pitchFamily="49" charset="-128"/>
              </a:rPr>
              <a:t>PC</a:t>
            </a:r>
            <a:r>
              <a:rPr lang="ja-JP" altLang="en-US" sz="1200" dirty="0">
                <a:solidFill>
                  <a:srgbClr val="9D9D9D"/>
                </a:solidFill>
                <a:latin typeface="HGGothicE" pitchFamily="49" charset="-128"/>
                <a:ea typeface="HGGothicE" pitchFamily="49" charset="-128"/>
              </a:rPr>
              <a:t>スキル講座</a:t>
            </a:r>
          </a:p>
          <a:p>
            <a:pPr>
              <a:spcBef>
                <a:spcPts val="1200"/>
              </a:spcBef>
            </a:pPr>
            <a:r>
              <a:rPr lang="ja-JP" altLang="en-US" sz="1200" dirty="0">
                <a:solidFill>
                  <a:srgbClr val="9D9D9D"/>
                </a:solidFill>
                <a:latin typeface="HGGothicE" pitchFamily="49" charset="-128"/>
                <a:ea typeface="HGGothicE" pitchFamily="49" charset="-128"/>
              </a:rPr>
              <a:t>● </a:t>
            </a:r>
            <a:r>
              <a:rPr lang="en-US" altLang="ja-JP" sz="1200" dirty="0">
                <a:solidFill>
                  <a:srgbClr val="9D9D9D"/>
                </a:solidFill>
                <a:latin typeface="HGGothicE" pitchFamily="49" charset="-128"/>
                <a:ea typeface="HGGothicE" pitchFamily="49" charset="-128"/>
              </a:rPr>
              <a:t>1</a:t>
            </a:r>
            <a:r>
              <a:rPr lang="ja-JP" altLang="en-US" sz="1200" dirty="0">
                <a:solidFill>
                  <a:srgbClr val="9D9D9D"/>
                </a:solidFill>
                <a:latin typeface="HGGothicE" pitchFamily="49" charset="-128"/>
                <a:ea typeface="HGGothicE" pitchFamily="49" charset="-128"/>
              </a:rPr>
              <a:t>週間の為替動向</a:t>
            </a:r>
          </a:p>
          <a:p>
            <a:pPr>
              <a:spcBef>
                <a:spcPts val="1200"/>
              </a:spcBef>
            </a:pPr>
            <a:r>
              <a:rPr lang="ja-JP" altLang="en-US" sz="1200" dirty="0">
                <a:solidFill>
                  <a:srgbClr val="9D9D9D"/>
                </a:solidFill>
                <a:latin typeface="HGGothicE" pitchFamily="49" charset="-128"/>
                <a:ea typeface="HGGothicE" pitchFamily="49" charset="-128"/>
              </a:rPr>
              <a:t>● 有名スタイリストのファッションチェック</a:t>
            </a:r>
            <a:endParaRPr lang="en-US" sz="1200" dirty="0">
              <a:solidFill>
                <a:srgbClr val="9D9D9D"/>
              </a:solidFill>
              <a:latin typeface="HGGothicE" pitchFamily="49" charset="-128"/>
              <a:ea typeface="HGGothicE" pitchFamily="49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1651000" y="8399810"/>
            <a:ext cx="5664200" cy="815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●</a:t>
            </a:r>
            <a:r>
              <a:rPr lang="ja-JP" altLang="en-US" sz="23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参加料：￥</a:t>
            </a:r>
            <a:r>
              <a:rPr lang="en-US" altLang="ja-JP" sz="23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3,000</a:t>
            </a:r>
            <a:r>
              <a:rPr lang="ja-JP" altLang="en-US" sz="23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（</a:t>
            </a:r>
            <a:r>
              <a:rPr lang="en-US" altLang="ja-JP" sz="23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1</a:t>
            </a:r>
            <a:r>
              <a:rPr lang="ja-JP" altLang="en-US" sz="23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回あたり）</a:t>
            </a:r>
          </a:p>
          <a:p>
            <a:r>
              <a:rPr lang="ja-JP" altLang="en-US" sz="18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●</a:t>
            </a:r>
            <a:r>
              <a:rPr lang="ja-JP" altLang="en-US" sz="23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完全予約制・先着</a:t>
            </a:r>
            <a:r>
              <a:rPr lang="en-US" altLang="ja-JP" sz="23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20</a:t>
            </a:r>
            <a:r>
              <a:rPr lang="ja-JP" altLang="en-US" sz="2300" dirty="0">
                <a:solidFill>
                  <a:srgbClr val="00B3ED"/>
                </a:solidFill>
                <a:latin typeface="HGPSoeiKakugothicUB" pitchFamily="50" charset="-128"/>
                <a:ea typeface="HGPSoeiKakugothicUB" pitchFamily="50" charset="-128"/>
              </a:rPr>
              <a:t>名様</a:t>
            </a:r>
            <a:endParaRPr lang="en-US" sz="2300" dirty="0">
              <a:solidFill>
                <a:srgbClr val="9D9D9D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2540000" y="9498032"/>
            <a:ext cx="273758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お申込み・お問い合わせは</a:t>
            </a:r>
            <a:r>
              <a:rPr lang="en-US" altLang="ja-JP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Web</a:t>
            </a:r>
            <a:r>
              <a:rPr lang="ja-JP" altLang="en-US" sz="11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で</a:t>
            </a:r>
            <a:endParaRPr lang="en-US" sz="11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1130300" y="9844257"/>
            <a:ext cx="5676900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1200"/>
              </a:spcBef>
            </a:pPr>
            <a:r>
              <a:rPr lang="ja-JP" altLang="en-US" sz="2800" dirty="0">
                <a:solidFill>
                  <a:srgbClr val="9D9D9D"/>
                </a:solidFill>
                <a:latin typeface="HGPSoeiKakugothicUB" pitchFamily="50" charset="-128"/>
                <a:ea typeface="HGPSoeiKakugothicUB" pitchFamily="50" charset="-128"/>
              </a:rPr>
              <a:t>アスクルビジネススクール</a:t>
            </a:r>
            <a:endParaRPr lang="en-US" altLang="ja-JP" sz="2800" dirty="0">
              <a:solidFill>
                <a:srgbClr val="9D9D9D"/>
              </a:solidFill>
              <a:latin typeface="HGPSoeiKakugothicUB" pitchFamily="50" charset="-128"/>
              <a:ea typeface="HGPSoeiKakugothicUB" pitchFamily="50" charset="-128"/>
            </a:endParaRPr>
          </a:p>
          <a:p>
            <a:pPr algn="ctr"/>
            <a:r>
              <a:rPr lang="zh-CN" altLang="en-US" sz="1500" dirty="0">
                <a:solidFill>
                  <a:srgbClr val="9D9D9D"/>
                </a:solidFill>
                <a:latin typeface="MS PGothic" pitchFamily="34" charset="-128"/>
                <a:ea typeface="MS PGothic" pitchFamily="34" charset="-128"/>
              </a:rPr>
              <a:t>詳</a:t>
            </a:r>
            <a:r>
              <a:rPr lang="ja-JP" altLang="en-US" sz="1500" dirty="0">
                <a:solidFill>
                  <a:srgbClr val="9D9D9D"/>
                </a:solidFill>
                <a:latin typeface="MS PGothic" pitchFamily="34" charset="-128"/>
                <a:ea typeface="MS PGothic" pitchFamily="34" charset="-128"/>
              </a:rPr>
              <a:t>しくは </a:t>
            </a:r>
            <a:r>
              <a:rPr lang="en-US" sz="1800" dirty="0">
                <a:solidFill>
                  <a:srgbClr val="9D9D9D"/>
                </a:solidFill>
                <a:latin typeface="HGPSoeiKakugothicUB" pitchFamily="50" charset="-128"/>
                <a:ea typeface="HGPSoeiKakugothicUB" pitchFamily="50" charset="-128"/>
              </a:rPr>
              <a:t>http://www.askult.com/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200</Words>
  <Application>Microsoft Office PowerPoint</Application>
  <PresentationFormat>ユーザー設定</PresentationFormat>
  <Paragraphs>35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HGGothicE</vt:lpstr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2016-07-21T23:21:17Z</dcterms:created>
  <dcterms:modified xsi:type="dcterms:W3CDTF">2017-03-07T07:05:44Z</dcterms:modified>
</cp:coreProperties>
</file>

<file path=docProps/thumbnail.jpeg>
</file>