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200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68" y="8674143"/>
            <a:ext cx="6490931" cy="110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69" y="8859579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880" y="8859579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290" y="8859579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31" y="9309521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942" y="9309521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52" y="9309521"/>
            <a:ext cx="189635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98868" y="5653023"/>
            <a:ext cx="2046561" cy="2523600"/>
            <a:chOff x="598868" y="5653023"/>
            <a:chExt cx="2046561" cy="252360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868" y="5653023"/>
              <a:ext cx="2046561" cy="252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正方形/長方形 58"/>
            <p:cNvSpPr/>
            <p:nvPr/>
          </p:nvSpPr>
          <p:spPr>
            <a:xfrm>
              <a:off x="808631" y="6337023"/>
              <a:ext cx="1623600" cy="11556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967907" y="5653023"/>
            <a:ext cx="2046561" cy="2523600"/>
            <a:chOff x="2721655" y="5721603"/>
            <a:chExt cx="2046561" cy="2523600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655" y="5721603"/>
              <a:ext cx="2046561" cy="252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正方形/長方形 58"/>
            <p:cNvSpPr/>
            <p:nvPr/>
          </p:nvSpPr>
          <p:spPr>
            <a:xfrm>
              <a:off x="2931418" y="6405603"/>
              <a:ext cx="1623600" cy="11556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74055" y="5653023"/>
            <a:ext cx="2046561" cy="2523600"/>
            <a:chOff x="2721655" y="5721603"/>
            <a:chExt cx="2046561" cy="2523600"/>
          </a:xfrm>
        </p:grpSpPr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655" y="5721603"/>
              <a:ext cx="2046561" cy="252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正方形/長方形 58"/>
            <p:cNvSpPr/>
            <p:nvPr/>
          </p:nvSpPr>
          <p:spPr>
            <a:xfrm>
              <a:off x="2931418" y="6405603"/>
              <a:ext cx="1623600" cy="11556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45"/>
          <a:stretch/>
        </p:blipFill>
        <p:spPr bwMode="auto">
          <a:xfrm>
            <a:off x="-55568" y="-89580"/>
            <a:ext cx="7831143" cy="51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6" y="665163"/>
            <a:ext cx="183614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799" y="971550"/>
            <a:ext cx="1763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特典と使い道が</a:t>
            </a:r>
          </a:p>
          <a:p>
            <a:pPr algn="ctr"/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選べる</a:t>
            </a:r>
            <a:endParaRPr lang="en-US" sz="1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73249" y="1396164"/>
            <a:ext cx="34729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800" dirty="0">
                <a:latin typeface="HGPSoeiKakugothicUB" pitchFamily="50" charset="-128"/>
                <a:ea typeface="HGPSoeiKakugothicUB" pitchFamily="50" charset="-128"/>
              </a:rPr>
              <a:t>アスクル村</a:t>
            </a:r>
            <a:endParaRPr lang="en-US" sz="38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125" y="4272714"/>
            <a:ext cx="753744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2015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年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金）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〜2016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年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3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31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ja-JP" altLang="en-US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木</a:t>
            </a:r>
            <a:r>
              <a:rPr lang="en-US" altLang="ja-JP" sz="3000" spc="-1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)</a:t>
            </a:r>
          </a:p>
          <a:p>
            <a:pPr algn="ctr"/>
            <a:endParaRPr lang="en-US" altLang="ja-JP" sz="1450" dirty="0">
              <a:solidFill>
                <a:srgbClr val="EF8200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145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キャンペーン中に寄付した方を対象に抽選で特選福袋があたる！！</a:t>
            </a:r>
            <a:endParaRPr lang="en-US" sz="1450" dirty="0">
              <a:solidFill>
                <a:srgbClr val="EF82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2799" y="5360635"/>
            <a:ext cx="18859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選</a:t>
            </a:r>
            <a:r>
              <a:rPr lang="ja-JP" altLang="en-US" sz="130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べる</a:t>
            </a:r>
            <a:r>
              <a:rPr lang="zh-CN" altLang="en-US" sz="130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特典</a:t>
            </a:r>
            <a:endParaRPr lang="en-US" sz="1300" dirty="0">
              <a:solidFill>
                <a:srgbClr val="EF82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0424" y="5813896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寄付金</a:t>
            </a:r>
            <a:r>
              <a:rPr lang="en-US" altLang="zh-CN" sz="1400" b="1" dirty="0">
                <a:latin typeface="MS PGothic" pitchFamily="34" charset="-128"/>
                <a:ea typeface="MS PGothic" pitchFamily="34" charset="-128"/>
              </a:rPr>
              <a:t>¥100,000</a:t>
            </a:r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以上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49574" y="5813896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寄付金</a:t>
            </a:r>
            <a:r>
              <a:rPr lang="en-US" altLang="zh-CN" sz="1400" b="1" dirty="0">
                <a:latin typeface="MS PGothic" pitchFamily="34" charset="-128"/>
                <a:ea typeface="MS PGothic" pitchFamily="34" charset="-128"/>
              </a:rPr>
              <a:t>¥50,000</a:t>
            </a:r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以上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02224" y="5813896"/>
            <a:ext cx="18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寄付金</a:t>
            </a:r>
            <a:r>
              <a:rPr lang="en-US" altLang="zh-CN" sz="1400" b="1" dirty="0">
                <a:latin typeface="MS PGothic" pitchFamily="34" charset="-128"/>
                <a:ea typeface="MS PGothic" pitchFamily="34" charset="-128"/>
              </a:rPr>
              <a:t>¥30,000</a:t>
            </a:r>
            <a:r>
              <a:rPr lang="zh-CN" altLang="en-US" sz="1400" b="1" dirty="0">
                <a:latin typeface="MS PGothic" pitchFamily="34" charset="-128"/>
                <a:ea typeface="MS PGothic" pitchFamily="34" charset="-128"/>
              </a:rPr>
              <a:t>以上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9474" y="7527230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latin typeface="MS PGothic" pitchFamily="34" charset="-128"/>
                <a:ea typeface="MS PGothic" pitchFamily="34" charset="-128"/>
              </a:rPr>
              <a:t>A5</a:t>
            </a:r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ランク</a:t>
            </a: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特選牛肉セット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51683" y="7527230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アスクル村産</a:t>
            </a: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白米</a:t>
            </a:r>
            <a:r>
              <a:rPr lang="en-US" altLang="ja-JP" sz="1400" b="1" dirty="0">
                <a:latin typeface="MS PGothic" pitchFamily="34" charset="-128"/>
                <a:ea typeface="MS PGothic" pitchFamily="34" charset="-128"/>
              </a:rPr>
              <a:t>10kg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50023" y="7527230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アスクル村産</a:t>
            </a: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新鮮野菜セット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2799" y="8334176"/>
            <a:ext cx="18859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EF8200"/>
                </a:solidFill>
                <a:latin typeface="HGPSoeiKakugothicUB" pitchFamily="50" charset="-128"/>
                <a:ea typeface="HGPSoeiKakugothicUB" pitchFamily="50" charset="-128"/>
              </a:rPr>
              <a:t>選べる使い道</a:t>
            </a:r>
            <a:endParaRPr lang="en-US" sz="1300" dirty="0">
              <a:solidFill>
                <a:srgbClr val="EF82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1874" y="8901394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里山づくり事業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1874" y="9347621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b="1" dirty="0">
                <a:latin typeface="MS PGothic" pitchFamily="34" charset="-128"/>
                <a:ea typeface="MS PGothic" pitchFamily="34" charset="-128"/>
              </a:rPr>
              <a:t>観光振興事業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08250" y="8901394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b="1" dirty="0">
                <a:latin typeface="MS PGothic" pitchFamily="34" charset="-128"/>
                <a:ea typeface="MS PGothic" pitchFamily="34" charset="-128"/>
              </a:rPr>
              <a:t>天然記念物保護事業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08250" y="9347621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子育て支援事業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67907" y="8901394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伝統芸能の普及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67907" y="9347621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スポーツ選手育成事業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3451" y="10134376"/>
            <a:ext cx="55659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b="1" dirty="0">
                <a:latin typeface="MS PGothic" pitchFamily="34" charset="-128"/>
                <a:ea typeface="MS PGothic" pitchFamily="34" charset="-128"/>
              </a:rPr>
              <a:t>詳</a:t>
            </a: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しくは</a:t>
            </a:r>
            <a:r>
              <a:rPr lang="ja-JP" altLang="en-US" sz="160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zh-TW" sz="2100" b="1" dirty="0"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sz="2100" b="1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23" y="2182498"/>
            <a:ext cx="5881057" cy="192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8" y="2209800"/>
            <a:ext cx="5812874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2016-07-22T03:52:54Z</dcterms:created>
  <dcterms:modified xsi:type="dcterms:W3CDTF">2017-03-07T07:07:56Z</dcterms:modified>
</cp:coreProperties>
</file>