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F8200"/>
    <a:srgbClr val="E94708"/>
    <a:srgbClr val="906E30"/>
    <a:srgbClr val="82582D"/>
    <a:srgbClr val="A4723A"/>
    <a:srgbClr val="664724"/>
    <a:srgbClr val="645226"/>
    <a:srgbClr val="640000"/>
    <a:srgbClr val="3E0000"/>
    <a:srgbClr val="FF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3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8868" y="8674143"/>
            <a:ext cx="6490931" cy="1108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6669" y="8859579"/>
            <a:ext cx="1896359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9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33880" y="8859579"/>
            <a:ext cx="1896359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0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41290" y="8859579"/>
            <a:ext cx="1896359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1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731" y="9309521"/>
            <a:ext cx="1896359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2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43942" y="9309521"/>
            <a:ext cx="1896359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3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51352" y="9309521"/>
            <a:ext cx="1896359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pSp>
        <p:nvGrpSpPr>
          <p:cNvPr id="8" name="Group 7"/>
          <p:cNvGrpSpPr/>
          <p:nvPr/>
        </p:nvGrpSpPr>
        <p:grpSpPr>
          <a:xfrm>
            <a:off x="598868" y="5653023"/>
            <a:ext cx="2046561" cy="2523600"/>
            <a:chOff x="598868" y="5653023"/>
            <a:chExt cx="2046561" cy="2523600"/>
          </a:xfrm>
        </p:grpSpPr>
        <p:pic>
          <p:nvPicPr>
            <p:cNvPr id="3" name="Picture 3"/>
            <p:cNvPicPr>
              <a:picLocks noChangeAspect="1" noChangeArrowheads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98868" y="5653023"/>
              <a:ext cx="2046561" cy="25236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43" name="正方形/長方形 58"/>
            <p:cNvSpPr/>
            <p:nvPr/>
          </p:nvSpPr>
          <p:spPr>
            <a:xfrm>
              <a:off x="808631" y="6337023"/>
              <a:ext cx="1623600" cy="1155600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400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写真を</a:t>
              </a:r>
              <a:endParaRPr kumimoji="1" lang="en-US" altLang="ja-JP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algn="ctr"/>
              <a:r>
                <a:rPr lang="ja-JP" altLang="en-US" sz="1400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入れてください</a:t>
              </a:r>
              <a:endPara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grpSp>
        <p:nvGrpSpPr>
          <p:cNvPr id="7" name="Group 6"/>
          <p:cNvGrpSpPr/>
          <p:nvPr/>
        </p:nvGrpSpPr>
        <p:grpSpPr>
          <a:xfrm>
            <a:off x="4967907" y="5653023"/>
            <a:ext cx="2046561" cy="2523600"/>
            <a:chOff x="2721655" y="5721603"/>
            <a:chExt cx="2046561" cy="2523600"/>
          </a:xfrm>
        </p:grpSpPr>
        <p:pic>
          <p:nvPicPr>
            <p:cNvPr id="44" name="Picture 3"/>
            <p:cNvPicPr>
              <a:picLocks noChangeAspect="1" noChangeArrowheads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721655" y="5721603"/>
              <a:ext cx="2046561" cy="25236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45" name="正方形/長方形 58"/>
            <p:cNvSpPr/>
            <p:nvPr/>
          </p:nvSpPr>
          <p:spPr>
            <a:xfrm>
              <a:off x="2931418" y="6405603"/>
              <a:ext cx="1623600" cy="1155600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400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写真を</a:t>
              </a:r>
              <a:endParaRPr kumimoji="1" lang="en-US" altLang="ja-JP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algn="ctr"/>
              <a:r>
                <a:rPr lang="ja-JP" altLang="en-US" sz="1400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入れてください</a:t>
              </a:r>
              <a:endPara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2874055" y="5653023"/>
            <a:ext cx="2046561" cy="2523600"/>
            <a:chOff x="2721655" y="5721603"/>
            <a:chExt cx="2046561" cy="2523600"/>
          </a:xfrm>
        </p:grpSpPr>
        <p:pic>
          <p:nvPicPr>
            <p:cNvPr id="47" name="Picture 3"/>
            <p:cNvPicPr>
              <a:picLocks noChangeAspect="1" noChangeArrowheads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721655" y="5721603"/>
              <a:ext cx="2046561" cy="25236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48" name="正方形/長方形 58"/>
            <p:cNvSpPr/>
            <p:nvPr/>
          </p:nvSpPr>
          <p:spPr>
            <a:xfrm>
              <a:off x="2931418" y="6405603"/>
              <a:ext cx="1623600" cy="1155600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400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写真を</a:t>
              </a:r>
              <a:endParaRPr kumimoji="1" lang="en-US" altLang="ja-JP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algn="ctr"/>
              <a:r>
                <a:rPr lang="ja-JP" altLang="en-US" sz="1400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入れてください</a:t>
              </a:r>
              <a:endPara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pic>
        <p:nvPicPr>
          <p:cNvPr id="2" name="Picture 2"/>
          <p:cNvPicPr>
            <a:picLocks noChangeAspect="1" noChangeArrowheads="1"/>
          </p:cNvPicPr>
          <p:nvPr/>
        </p:nvPicPr>
        <p:blipFill rotWithShape="1"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19945"/>
          <a:stretch/>
        </p:blipFill>
        <p:spPr bwMode="auto">
          <a:xfrm>
            <a:off x="-55568" y="-89580"/>
            <a:ext cx="7831143" cy="51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1026" y="665163"/>
            <a:ext cx="1836145" cy="10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622799" y="971550"/>
            <a:ext cx="176371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500" dirty="0">
                <a:latin typeface="HGPSoeiKakugothicUB" pitchFamily="50" charset="-128"/>
                <a:ea typeface="HGPSoeiKakugothicUB" pitchFamily="50" charset="-128"/>
              </a:rPr>
              <a:t>特典と使い道が</a:t>
            </a:r>
          </a:p>
          <a:p>
            <a:pPr algn="ctr"/>
            <a:r>
              <a:rPr lang="ja-JP" altLang="en-US" sz="1500" dirty="0">
                <a:latin typeface="HGPSoeiKakugothicUB" pitchFamily="50" charset="-128"/>
                <a:ea typeface="HGPSoeiKakugothicUB" pitchFamily="50" charset="-128"/>
              </a:rPr>
              <a:t>選べる</a:t>
            </a:r>
            <a:endParaRPr lang="en-US" sz="15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2073249" y="1396164"/>
            <a:ext cx="3472951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800" dirty="0">
                <a:latin typeface="HGPSoeiKakugothicUB" pitchFamily="50" charset="-128"/>
                <a:ea typeface="HGPSoeiKakugothicUB" pitchFamily="50" charset="-128"/>
              </a:rPr>
              <a:t>アスクル村</a:t>
            </a:r>
            <a:endParaRPr lang="en-US" sz="38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238125" y="4272714"/>
            <a:ext cx="7537449" cy="10002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2015</a:t>
            </a:r>
            <a:r>
              <a:rPr lang="ja-JP" altLang="en-US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年</a:t>
            </a:r>
            <a:r>
              <a:rPr lang="en-US" altLang="ja-JP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5</a:t>
            </a:r>
            <a:r>
              <a:rPr lang="ja-JP" altLang="en-US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月</a:t>
            </a:r>
            <a:r>
              <a:rPr lang="en-US" altLang="ja-JP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1</a:t>
            </a:r>
            <a:r>
              <a:rPr lang="ja-JP" altLang="en-US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日</a:t>
            </a:r>
            <a:r>
              <a:rPr lang="en-US" altLang="ja-JP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(</a:t>
            </a:r>
            <a:r>
              <a:rPr lang="ja-JP" altLang="en-US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金）</a:t>
            </a:r>
            <a:r>
              <a:rPr lang="en-US" altLang="ja-JP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〜2016</a:t>
            </a:r>
            <a:r>
              <a:rPr lang="ja-JP" altLang="en-US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年</a:t>
            </a:r>
            <a:r>
              <a:rPr lang="en-US" altLang="ja-JP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3</a:t>
            </a:r>
            <a:r>
              <a:rPr lang="ja-JP" altLang="en-US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月</a:t>
            </a:r>
            <a:r>
              <a:rPr lang="en-US" altLang="ja-JP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31</a:t>
            </a:r>
            <a:r>
              <a:rPr lang="ja-JP" altLang="en-US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日</a:t>
            </a:r>
            <a:r>
              <a:rPr lang="en-US" altLang="ja-JP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(</a:t>
            </a:r>
            <a:r>
              <a:rPr lang="ja-JP" altLang="en-US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木</a:t>
            </a:r>
            <a:r>
              <a:rPr lang="en-US" altLang="ja-JP" sz="3000" spc="-1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)</a:t>
            </a:r>
          </a:p>
          <a:p>
            <a:pPr algn="ctr"/>
            <a:endParaRPr lang="en-US" altLang="ja-JP" sz="1450" dirty="0">
              <a:solidFill>
                <a:srgbClr val="EF8200"/>
              </a:solidFill>
              <a:latin typeface="HGPSoeiKakugothicUB" pitchFamily="50" charset="-128"/>
              <a:ea typeface="HGPSoeiKakugothicUB" pitchFamily="50" charset="-128"/>
            </a:endParaRPr>
          </a:p>
          <a:p>
            <a:pPr algn="ctr"/>
            <a:r>
              <a:rPr lang="ja-JP" altLang="en-US" sz="145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キャンペーン中に寄付した方を対象に抽選で特選福袋があたる！！</a:t>
            </a:r>
            <a:endParaRPr lang="en-US" sz="1450" dirty="0">
              <a:solidFill>
                <a:srgbClr val="EF820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622799" y="5360635"/>
            <a:ext cx="1885950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30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選</a:t>
            </a:r>
            <a:r>
              <a:rPr lang="ja-JP" altLang="en-US" sz="130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べる</a:t>
            </a:r>
            <a:r>
              <a:rPr lang="zh-CN" altLang="en-US" sz="130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特典</a:t>
            </a:r>
            <a:endParaRPr lang="en-US" sz="1300" dirty="0">
              <a:solidFill>
                <a:srgbClr val="EF820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670424" y="5813896"/>
            <a:ext cx="18859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400" b="1" dirty="0">
                <a:latin typeface="MS PGothic" pitchFamily="34" charset="-128"/>
                <a:ea typeface="MS PGothic" pitchFamily="34" charset="-128"/>
              </a:rPr>
              <a:t>寄付金</a:t>
            </a:r>
            <a:r>
              <a:rPr lang="en-US" altLang="zh-CN" sz="1400" b="1" dirty="0">
                <a:latin typeface="MS PGothic" pitchFamily="34" charset="-128"/>
                <a:ea typeface="MS PGothic" pitchFamily="34" charset="-128"/>
              </a:rPr>
              <a:t>¥100,000</a:t>
            </a:r>
            <a:r>
              <a:rPr lang="zh-CN" altLang="en-US" sz="1400" b="1" dirty="0">
                <a:latin typeface="MS PGothic" pitchFamily="34" charset="-128"/>
                <a:ea typeface="MS PGothic" pitchFamily="34" charset="-128"/>
              </a:rPr>
              <a:t>以上</a:t>
            </a:r>
            <a:endParaRPr lang="en-US" sz="14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2949574" y="5813896"/>
            <a:ext cx="18859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400" b="1" dirty="0">
                <a:latin typeface="MS PGothic" pitchFamily="34" charset="-128"/>
                <a:ea typeface="MS PGothic" pitchFamily="34" charset="-128"/>
              </a:rPr>
              <a:t>寄付金</a:t>
            </a:r>
            <a:r>
              <a:rPr lang="en-US" altLang="zh-CN" sz="1400" b="1" dirty="0">
                <a:latin typeface="MS PGothic" pitchFamily="34" charset="-128"/>
                <a:ea typeface="MS PGothic" pitchFamily="34" charset="-128"/>
              </a:rPr>
              <a:t>¥50,000</a:t>
            </a:r>
            <a:r>
              <a:rPr lang="zh-CN" altLang="en-US" sz="1400" b="1" dirty="0">
                <a:latin typeface="MS PGothic" pitchFamily="34" charset="-128"/>
                <a:ea typeface="MS PGothic" pitchFamily="34" charset="-128"/>
              </a:rPr>
              <a:t>以上</a:t>
            </a:r>
            <a:endParaRPr lang="en-US" sz="14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5102224" y="5813896"/>
            <a:ext cx="18859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400" b="1" dirty="0">
                <a:latin typeface="MS PGothic" pitchFamily="34" charset="-128"/>
                <a:ea typeface="MS PGothic" pitchFamily="34" charset="-128"/>
              </a:rPr>
              <a:t>寄付金</a:t>
            </a:r>
            <a:r>
              <a:rPr lang="en-US" altLang="zh-CN" sz="1400" b="1" dirty="0">
                <a:latin typeface="MS PGothic" pitchFamily="34" charset="-128"/>
                <a:ea typeface="MS PGothic" pitchFamily="34" charset="-128"/>
              </a:rPr>
              <a:t>¥30,000</a:t>
            </a:r>
            <a:r>
              <a:rPr lang="zh-CN" altLang="en-US" sz="1400" b="1" dirty="0">
                <a:latin typeface="MS PGothic" pitchFamily="34" charset="-128"/>
                <a:ea typeface="MS PGothic" pitchFamily="34" charset="-128"/>
              </a:rPr>
              <a:t>以上</a:t>
            </a:r>
            <a:endParaRPr lang="en-US" sz="14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689474" y="7527230"/>
            <a:ext cx="1885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400" b="1" dirty="0">
                <a:latin typeface="MS PGothic" pitchFamily="34" charset="-128"/>
                <a:ea typeface="MS PGothic" pitchFamily="34" charset="-128"/>
              </a:rPr>
              <a:t>A5</a:t>
            </a:r>
            <a:r>
              <a:rPr lang="ja-JP" altLang="en-US" sz="1400" b="1" dirty="0">
                <a:latin typeface="MS PGothic" pitchFamily="34" charset="-128"/>
                <a:ea typeface="MS PGothic" pitchFamily="34" charset="-128"/>
              </a:rPr>
              <a:t>ランク</a:t>
            </a: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</a:rPr>
              <a:t>特選牛肉セット</a:t>
            </a:r>
            <a:endParaRPr lang="en-US" sz="14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951683" y="7527230"/>
            <a:ext cx="1885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</a:rPr>
              <a:t>アスクル村産</a:t>
            </a: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</a:rPr>
              <a:t>白米</a:t>
            </a:r>
            <a:r>
              <a:rPr lang="en-US" altLang="ja-JP" sz="1400" b="1" dirty="0">
                <a:latin typeface="MS PGothic" pitchFamily="34" charset="-128"/>
                <a:ea typeface="MS PGothic" pitchFamily="34" charset="-128"/>
              </a:rPr>
              <a:t>10kg</a:t>
            </a:r>
            <a:endParaRPr lang="en-US" sz="14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5150023" y="7527230"/>
            <a:ext cx="1885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</a:rPr>
              <a:t>アスクル村産</a:t>
            </a: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</a:rPr>
              <a:t>新鮮野菜セット</a:t>
            </a:r>
            <a:endParaRPr lang="en-US" sz="14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22799" y="8334176"/>
            <a:ext cx="1885950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300" dirty="0">
                <a:solidFill>
                  <a:srgbClr val="EF8200"/>
                </a:solidFill>
                <a:latin typeface="HGPSoeiKakugothicUB" pitchFamily="50" charset="-128"/>
                <a:ea typeface="HGPSoeiKakugothicUB" pitchFamily="50" charset="-128"/>
              </a:rPr>
              <a:t>選べる使い道</a:t>
            </a:r>
            <a:endParaRPr lang="en-US" sz="1300" dirty="0">
              <a:solidFill>
                <a:srgbClr val="EF820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841874" y="8901394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latin typeface="MS PGothic" pitchFamily="34" charset="-128"/>
                <a:ea typeface="MS PGothic" pitchFamily="34" charset="-128"/>
              </a:rPr>
              <a:t>里山づくり事業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841874" y="9347621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100" b="1" dirty="0">
                <a:latin typeface="MS PGothic" pitchFamily="34" charset="-128"/>
                <a:ea typeface="MS PGothic" pitchFamily="34" charset="-128"/>
              </a:rPr>
              <a:t>観光振興事業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2908250" y="8901394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100" b="1" dirty="0">
                <a:latin typeface="MS PGothic" pitchFamily="34" charset="-128"/>
                <a:ea typeface="MS PGothic" pitchFamily="34" charset="-128"/>
              </a:rPr>
              <a:t>天然記念物保護事業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2908250" y="9347621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latin typeface="MS PGothic" pitchFamily="34" charset="-128"/>
                <a:ea typeface="MS PGothic" pitchFamily="34" charset="-128"/>
              </a:rPr>
              <a:t>子育て支援事業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4967907" y="8901394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latin typeface="MS PGothic" pitchFamily="34" charset="-128"/>
                <a:ea typeface="MS PGothic" pitchFamily="34" charset="-128"/>
              </a:rPr>
              <a:t>伝統芸能の普及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4967907" y="9347621"/>
            <a:ext cx="18859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latin typeface="MS PGothic" pitchFamily="34" charset="-128"/>
                <a:ea typeface="MS PGothic" pitchFamily="34" charset="-128"/>
              </a:rPr>
              <a:t>スポーツ選手育成事業</a:t>
            </a:r>
            <a:endParaRPr lang="en-US" sz="11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863451" y="10134376"/>
            <a:ext cx="5565924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600" b="1" dirty="0">
                <a:latin typeface="MS PGothic" pitchFamily="34" charset="-128"/>
                <a:ea typeface="MS PGothic" pitchFamily="34" charset="-128"/>
              </a:rPr>
              <a:t>詳</a:t>
            </a:r>
            <a:r>
              <a:rPr lang="ja-JP" altLang="en-US" sz="1600" b="1" dirty="0">
                <a:latin typeface="MS PGothic" pitchFamily="34" charset="-128"/>
                <a:ea typeface="MS PGothic" pitchFamily="34" charset="-128"/>
              </a:rPr>
              <a:t>しくは</a:t>
            </a:r>
            <a:r>
              <a:rPr lang="ja-JP" altLang="en-US" sz="1600" dirty="0">
                <a:latin typeface="MS PGothic" pitchFamily="34" charset="-128"/>
                <a:ea typeface="MS PGothic" pitchFamily="34" charset="-128"/>
              </a:rPr>
              <a:t>　</a:t>
            </a:r>
            <a:r>
              <a:rPr lang="en-US" altLang="zh-TW" sz="2100" b="1" dirty="0">
                <a:latin typeface="HGPSoeiKakugothicUB" pitchFamily="50" charset="-128"/>
                <a:ea typeface="HGPSoeiKakugothicUB" pitchFamily="50" charset="-128"/>
              </a:rPr>
              <a:t>http://www.askult.com/</a:t>
            </a:r>
            <a:endParaRPr lang="en-US" sz="2100" b="1" dirty="0"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79323" y="2182498"/>
            <a:ext cx="5881057" cy="192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3288" y="2209800"/>
            <a:ext cx="5812874" cy="183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217</Words>
  <Application>Microsoft Office PowerPoint</Application>
  <PresentationFormat>ユーザー設定</PresentationFormat>
  <Paragraphs>47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2016-07-22T03:52:54Z</dcterms:created>
  <dcterms:modified xsi:type="dcterms:W3CDTF">2017-03-07T07:07:56Z</dcterms:modified>
</cp:coreProperties>
</file>

<file path=docProps/thumbnail.jpeg>
</file>