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226"/>
    <a:srgbClr val="0068B6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emf"/><Relationship Id="rId21" Type="http://schemas.openxmlformats.org/officeDocument/2006/relationships/image" Target="../media/image20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19" Type="http://schemas.openxmlformats.org/officeDocument/2006/relationships/image" Target="../media/image18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2624" y="-3168"/>
            <a:ext cx="7813963" cy="10910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07" y="318180"/>
            <a:ext cx="2592001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40" y="318180"/>
            <a:ext cx="2763734" cy="21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508" y="678180"/>
            <a:ext cx="4211690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41" y="6904704"/>
            <a:ext cx="2044123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508" y="8229389"/>
            <a:ext cx="756000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317" y="6591525"/>
            <a:ext cx="1993104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977" y="5231712"/>
            <a:ext cx="2048327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398" y="4282613"/>
            <a:ext cx="1995430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73" y="3000835"/>
            <a:ext cx="1478803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1" y="2937914"/>
            <a:ext cx="2521385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382" y="2930367"/>
            <a:ext cx="219365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1507" y="3605597"/>
            <a:ext cx="70557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HGPSoeiKakugothicUB" pitchFamily="50" charset="-128"/>
                <a:ea typeface="HGPSoeiKakugothicUB" pitchFamily="50" charset="-128"/>
              </a:rPr>
              <a:t>そんなお子様向けの初心者教室です</a:t>
            </a:r>
            <a:endParaRPr lang="en-US" sz="3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08" y="7767791"/>
            <a:ext cx="3460684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445" y="8849426"/>
            <a:ext cx="904182" cy="6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67" y="4228823"/>
            <a:ext cx="4097440" cy="2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67" y="9873117"/>
            <a:ext cx="138081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50" y="1182180"/>
            <a:ext cx="1291311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7339" y="3058891"/>
            <a:ext cx="166914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700" b="1" dirty="0">
                <a:latin typeface="MS PGothic" pitchFamily="34" charset="-128"/>
                <a:ea typeface="MS PGothic" pitchFamily="34" charset="-128"/>
              </a:rPr>
              <a:t>水</a:t>
            </a:r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がこわい</a:t>
            </a:r>
            <a:endParaRPr lang="en-US" sz="17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73971" y="3029863"/>
            <a:ext cx="234857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プールの授業が苦手</a:t>
            </a:r>
            <a:endParaRPr lang="en-US" sz="17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39915" y="3020627"/>
            <a:ext cx="234857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運動に自信がない</a:t>
            </a:r>
            <a:endParaRPr lang="en-US" sz="17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85" y="4688955"/>
            <a:ext cx="526085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603616" y="4704900"/>
            <a:ext cx="4515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実施日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80510" y="4557453"/>
            <a:ext cx="322300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①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7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21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日（火）</a:t>
            </a:r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7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23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日（木）</a:t>
            </a:r>
          </a:p>
          <a:p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②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7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28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日（火）</a:t>
            </a:r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7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30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日（木）</a:t>
            </a:r>
          </a:p>
          <a:p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③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8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4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日（火）</a:t>
            </a:r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8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2000" dirty="0">
                <a:latin typeface="HGPSoeiKakugothicUB" pitchFamily="50" charset="-128"/>
                <a:ea typeface="HGPSoeiKakugothicUB" pitchFamily="50" charset="-128"/>
              </a:rPr>
              <a:t>6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日（木）</a:t>
            </a:r>
          </a:p>
          <a:p>
            <a:r>
              <a:rPr lang="ja-JP" altLang="en-US" sz="1485" dirty="0">
                <a:latin typeface="HGPSoeiKakugothicUB" pitchFamily="50" charset="-128"/>
                <a:ea typeface="HGPSoeiKakugothicUB" pitchFamily="50" charset="-128"/>
              </a:rPr>
              <a:t>①～③のいずれか三日間</a:t>
            </a:r>
            <a:endParaRPr lang="en-US" sz="1485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47" name="Picture 21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85" y="5881507"/>
            <a:ext cx="526085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603616" y="5897452"/>
            <a:ext cx="4515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時間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80510" y="5786620"/>
            <a:ext cx="3223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午後３時から午後５時</a:t>
            </a:r>
            <a:endParaRPr lang="en-US" sz="15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50" name="Picture 21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85" y="6217599"/>
            <a:ext cx="526085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603616" y="6233544"/>
            <a:ext cx="4515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場所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80510" y="6178128"/>
            <a:ext cx="3223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アスクルスイミングスクール</a:t>
            </a:r>
            <a:endParaRPr lang="en-US" sz="15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0634" y="9914592"/>
            <a:ext cx="13388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70" dirty="0">
                <a:solidFill>
                  <a:srgbClr val="0068B6"/>
                </a:solidFill>
                <a:latin typeface="HGPSoeiKakugothicUB" pitchFamily="50" charset="-128"/>
                <a:ea typeface="HGPSoeiKakugothicUB" pitchFamily="50" charset="-128"/>
              </a:rPr>
              <a:t>お問い合わせ</a:t>
            </a:r>
          </a:p>
          <a:p>
            <a:r>
              <a:rPr lang="ja-JP" altLang="en-US" sz="1470" dirty="0">
                <a:solidFill>
                  <a:srgbClr val="0068B6"/>
                </a:solidFill>
                <a:latin typeface="HGPSoeiKakugothicUB" pitchFamily="50" charset="-128"/>
                <a:ea typeface="HGPSoeiKakugothicUB" pitchFamily="50" charset="-128"/>
              </a:rPr>
              <a:t>お申込み</a:t>
            </a:r>
            <a:endParaRPr lang="en-US" sz="1470" dirty="0">
              <a:solidFill>
                <a:srgbClr val="0068B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871563" y="9739108"/>
            <a:ext cx="46493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58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アスクルスイミングスクール</a:t>
            </a:r>
            <a:endParaRPr lang="en-US" sz="2658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71563" y="10158324"/>
            <a:ext cx="464931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300" b="1" dirty="0">
                <a:solidFill>
                  <a:srgbClr val="F5F226"/>
                </a:solidFill>
                <a:latin typeface="MS PGothic" pitchFamily="34" charset="-128"/>
                <a:ea typeface="MS PGothic" pitchFamily="34" charset="-128"/>
              </a:rPr>
              <a:t>TEL.03-1234-1111</a:t>
            </a:r>
            <a:endParaRPr lang="en-US" sz="2300" b="1" dirty="0">
              <a:solidFill>
                <a:srgbClr val="F5F22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96410" y="10261800"/>
            <a:ext cx="265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住所：</a:t>
            </a:r>
            <a:r>
              <a:rPr lang="zh-TW" alt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〒</a:t>
            </a:r>
            <a:r>
              <a:rPr lang="en-US" altLang="zh-TW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135-0061 </a:t>
            </a:r>
            <a:r>
              <a:rPr lang="zh-TW" alt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東京都江東区豊洲</a:t>
            </a:r>
            <a:r>
              <a:rPr lang="en-US" altLang="zh-TW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3-2-3</a:t>
            </a:r>
          </a:p>
          <a:p>
            <a:r>
              <a:rPr 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URL： http://www.askult.com/</a:t>
            </a:r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286" y="8020704"/>
            <a:ext cx="516809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3765109" y="7979804"/>
            <a:ext cx="58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対象者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59" name="Picture 2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286" y="8416604"/>
            <a:ext cx="516809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3756660" y="8385229"/>
            <a:ext cx="581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授業料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61" name="Picture 2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286" y="8795694"/>
            <a:ext cx="516809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Box 61"/>
          <p:cNvSpPr txBox="1"/>
          <p:nvPr/>
        </p:nvSpPr>
        <p:spPr>
          <a:xfrm>
            <a:off x="3818449" y="8764319"/>
            <a:ext cx="4515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定員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298795" y="7928922"/>
            <a:ext cx="2378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80" dirty="0">
                <a:latin typeface="HGPSoeiKakugothicUB" pitchFamily="50" charset="-128"/>
                <a:ea typeface="HGPSoeiKakugothicUB" pitchFamily="50" charset="-128"/>
              </a:rPr>
              <a:t>小学１年生から６年生</a:t>
            </a:r>
            <a:endParaRPr lang="en-US" sz="178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298795" y="8327826"/>
            <a:ext cx="3223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780" dirty="0"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zh-TW" sz="1780" dirty="0">
                <a:latin typeface="HGPSoeiKakugothicUB" pitchFamily="50" charset="-128"/>
                <a:ea typeface="HGPSoeiKakugothicUB" pitchFamily="50" charset="-128"/>
              </a:rPr>
              <a:t>6,000</a:t>
            </a:r>
            <a:r>
              <a:rPr lang="zh-TW" altLang="en-US" sz="1780" dirty="0">
                <a:latin typeface="HGPSoeiKakugothicUB" pitchFamily="50" charset="-128"/>
                <a:ea typeface="HGPSoeiKakugothicUB" pitchFamily="50" charset="-128"/>
              </a:rPr>
              <a:t>（三日間）</a:t>
            </a:r>
            <a:endParaRPr lang="en-US" sz="178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319835" y="8732316"/>
            <a:ext cx="2053305" cy="36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780" dirty="0">
                <a:latin typeface="HGPSoeiKakugothicUB" pitchFamily="50" charset="-128"/>
                <a:ea typeface="HGPSoeiKakugothicUB" pitchFamily="50" charset="-128"/>
              </a:rPr>
              <a:t>30</a:t>
            </a:r>
            <a:r>
              <a:rPr lang="ja-JP" altLang="en-US" sz="1780" dirty="0">
                <a:latin typeface="HGPSoeiKakugothicUB" pitchFamily="50" charset="-128"/>
                <a:ea typeface="HGPSoeiKakugothicUB" pitchFamily="50" charset="-128"/>
              </a:rPr>
              <a:t>名（各コース）</a:t>
            </a:r>
            <a:endParaRPr lang="en-US" sz="178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650" y="5050689"/>
            <a:ext cx="1080000" cy="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234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2016-07-27T00:36:33Z</dcterms:created>
  <dcterms:modified xsi:type="dcterms:W3CDTF">2017-03-07T07:09:13Z</dcterms:modified>
</cp:coreProperties>
</file>