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6" r:id="rId1"/>
  </p:sldMasterIdLst>
  <p:notesMasterIdLst>
    <p:notesMasterId r:id="rId5"/>
  </p:notesMasterIdLst>
  <p:sldIdLst>
    <p:sldId id="260" r:id="rId2"/>
    <p:sldId id="261" r:id="rId3"/>
    <p:sldId id="262" r:id="rId4"/>
  </p:sldIdLst>
  <p:sldSz cx="7775575" cy="10907713"/>
  <p:notesSz cx="7318375" cy="10450513"/>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D8672"/>
    <a:srgbClr val="875D1E"/>
    <a:srgbClr val="009835"/>
    <a:srgbClr val="9F9FA0"/>
    <a:srgbClr val="2DA7E0"/>
    <a:srgbClr val="E95377"/>
    <a:srgbClr val="FDD000"/>
    <a:srgbClr val="95BF1C"/>
    <a:srgbClr val="E94708"/>
    <a:srgbClr val="906E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47" d="100"/>
          <a:sy n="47" d="100"/>
        </p:scale>
        <p:origin x="-2262" y="-96"/>
      </p:cViewPr>
      <p:guideLst>
        <p:guide orient="horz" pos="3435"/>
        <p:guide pos="244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3171295" cy="524340"/>
          </a:xfrm>
          <a:prstGeom prst="rect">
            <a:avLst/>
          </a:prstGeom>
        </p:spPr>
        <p:txBody>
          <a:bodyPr vert="horz" lIns="97166" tIns="48583" rIns="97166" bIns="48583" rtlCol="0"/>
          <a:lstStyle>
            <a:lvl1pPr algn="l">
              <a:defRPr sz="1200"/>
            </a:lvl1pPr>
          </a:lstStyle>
          <a:p>
            <a:endParaRPr kumimoji="1" lang="ja-JP" altLang="en-US"/>
          </a:p>
        </p:txBody>
      </p:sp>
      <p:sp>
        <p:nvSpPr>
          <p:cNvPr id="3" name="日付プレースホルダー 2"/>
          <p:cNvSpPr>
            <a:spLocks noGrp="1"/>
          </p:cNvSpPr>
          <p:nvPr>
            <p:ph type="dt" idx="1"/>
          </p:nvPr>
        </p:nvSpPr>
        <p:spPr>
          <a:xfrm>
            <a:off x="4145388" y="0"/>
            <a:ext cx="3171295" cy="524340"/>
          </a:xfrm>
          <a:prstGeom prst="rect">
            <a:avLst/>
          </a:prstGeom>
        </p:spPr>
        <p:txBody>
          <a:bodyPr vert="horz" lIns="97166" tIns="48583" rIns="97166" bIns="48583" rtlCol="0"/>
          <a:lstStyle>
            <a:lvl1pPr algn="r">
              <a:defRPr sz="1200"/>
            </a:lvl1pPr>
          </a:lstStyle>
          <a:p>
            <a:fld id="{70F99883-74AE-4A2C-81B7-5B86A08198C0}" type="datetimeFigureOut">
              <a:rPr kumimoji="1" lang="ja-JP" altLang="en-US" smtClean="0"/>
              <a:t>2016/7/29</a:t>
            </a:fld>
            <a:endParaRPr kumimoji="1" lang="ja-JP" altLang="en-US"/>
          </a:p>
        </p:txBody>
      </p:sp>
      <p:sp>
        <p:nvSpPr>
          <p:cNvPr id="4" name="スライド イメージ プレースホルダー 3"/>
          <p:cNvSpPr>
            <a:spLocks noGrp="1" noRot="1" noChangeAspect="1"/>
          </p:cNvSpPr>
          <p:nvPr>
            <p:ph type="sldImg" idx="2"/>
          </p:nvPr>
        </p:nvSpPr>
        <p:spPr>
          <a:xfrm>
            <a:off x="2401888" y="1304925"/>
            <a:ext cx="2514600" cy="3529013"/>
          </a:xfrm>
          <a:prstGeom prst="rect">
            <a:avLst/>
          </a:prstGeom>
          <a:noFill/>
          <a:ln w="12700">
            <a:solidFill>
              <a:prstClr val="black"/>
            </a:solidFill>
          </a:ln>
        </p:spPr>
        <p:txBody>
          <a:bodyPr vert="horz" lIns="97166" tIns="48583" rIns="97166" bIns="48583" rtlCol="0" anchor="ctr"/>
          <a:lstStyle/>
          <a:p>
            <a:endParaRPr lang="ja-JP" altLang="en-US"/>
          </a:p>
        </p:txBody>
      </p:sp>
      <p:sp>
        <p:nvSpPr>
          <p:cNvPr id="5" name="ノート プレースホルダー 4"/>
          <p:cNvSpPr>
            <a:spLocks noGrp="1"/>
          </p:cNvSpPr>
          <p:nvPr>
            <p:ph type="body" sz="quarter" idx="3"/>
          </p:nvPr>
        </p:nvSpPr>
        <p:spPr>
          <a:xfrm>
            <a:off x="731838" y="5029310"/>
            <a:ext cx="5854700" cy="4114889"/>
          </a:xfrm>
          <a:prstGeom prst="rect">
            <a:avLst/>
          </a:prstGeom>
        </p:spPr>
        <p:txBody>
          <a:bodyPr vert="horz" lIns="97166" tIns="48583" rIns="97166" bIns="48583"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2" y="9926176"/>
            <a:ext cx="3171295" cy="524339"/>
          </a:xfrm>
          <a:prstGeom prst="rect">
            <a:avLst/>
          </a:prstGeom>
        </p:spPr>
        <p:txBody>
          <a:bodyPr vert="horz" lIns="97166" tIns="48583" rIns="97166" bIns="48583"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145388" y="9926176"/>
            <a:ext cx="3171295" cy="524339"/>
          </a:xfrm>
          <a:prstGeom prst="rect">
            <a:avLst/>
          </a:prstGeom>
        </p:spPr>
        <p:txBody>
          <a:bodyPr vert="horz" lIns="97166" tIns="48583" rIns="97166" bIns="48583"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a:prstGeom prst="rect">
            <a:avLst/>
          </a:prstGeom>
        </p:spPr>
        <p:txBody>
          <a:bodyPr anchor="b"/>
          <a:lstStyle>
            <a:lvl1pPr algn="ctr">
              <a:defRPr sz="5102"/>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971947" y="5729075"/>
            <a:ext cx="5831681" cy="2633505"/>
          </a:xfrm>
          <a:prstGeom prst="rect">
            <a:avLst/>
          </a:prstGeo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94A3B7E-DD21-4048-88F3-59665D8E8CDB}" type="datetimeFigureOut">
              <a:rPr lang="en-US">
                <a:solidFill>
                  <a:prstClr val="black">
                    <a:tint val="75000"/>
                  </a:prstClr>
                </a:solidFill>
              </a:rPr>
              <a:pPr>
                <a:defRPr/>
              </a:pPr>
              <a:t>7/29/2016</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84903F17-9641-4B84-A974-7D55D06F18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10892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988" y="2903538"/>
            <a:ext cx="6705600" cy="6921500"/>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57294DBB-917B-4186-A703-7409F7CF8E54}" type="datetimeFigureOut">
              <a:rPr lang="en-US">
                <a:solidFill>
                  <a:prstClr val="black">
                    <a:tint val="75000"/>
                  </a:prstClr>
                </a:solidFill>
              </a:rPr>
              <a:pPr>
                <a:defRPr/>
              </a:pPr>
              <a:t>7/29/2016</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52B72EE-4B45-425F-B500-026DA88CB7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23652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a:prstGeom prst="rect">
            <a:avLst/>
          </a:prstGeo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C64D20DD-EE55-4DDE-BB8B-8D151B9371C9}" type="datetimeFigureOut">
              <a:rPr lang="en-US">
                <a:solidFill>
                  <a:prstClr val="black">
                    <a:tint val="75000"/>
                  </a:prstClr>
                </a:solidFill>
              </a:rPr>
              <a:pPr>
                <a:defRPr/>
              </a:pPr>
              <a:t>7/29/2016</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EF60586A-009D-4946-86B1-6BEB0D580BF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5280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877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534988" y="2903538"/>
            <a:ext cx="6705600" cy="6921500"/>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AE7DE13-46BE-4B37-9FBB-8FA2A87D7224}" type="datetimeFigureOut">
              <a:rPr lang="en-US">
                <a:solidFill>
                  <a:prstClr val="black">
                    <a:tint val="75000"/>
                  </a:prstClr>
                </a:solidFill>
              </a:rPr>
              <a:pPr>
                <a:defRPr/>
              </a:pPr>
              <a:t>7/29/2016</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9A7FC707-0A99-4B85-9C38-B64E72987C1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5207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a:prstGeom prst="rect">
            <a:avLst/>
          </a:prstGeom>
        </p:spPr>
        <p:txBody>
          <a:bodyPr anchor="b"/>
          <a:lstStyle>
            <a:lvl1pPr>
              <a:defRPr sz="5102"/>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0522" y="7299586"/>
            <a:ext cx="6706433" cy="2386061"/>
          </a:xfrm>
          <a:prstGeom prst="rect">
            <a:avLst/>
          </a:prstGeo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8184D596-71CB-401C-BE2A-FF96587D8E95}" type="datetimeFigureOut">
              <a:rPr lang="en-US">
                <a:solidFill>
                  <a:prstClr val="black">
                    <a:tint val="75000"/>
                  </a:prstClr>
                </a:solidFill>
              </a:rPr>
              <a:pPr>
                <a:defRPr/>
              </a:pPr>
              <a:t>7/29/2016</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3D9CCBC2-8C21-4C9A-A2A0-C4F7CFD13B61}"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92403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534571" y="2903673"/>
            <a:ext cx="3304619" cy="6920844"/>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936385" y="2903673"/>
            <a:ext cx="3304619" cy="6920844"/>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B73FDC24-657B-46BD-9F76-F6EB56EE60B7}" type="datetimeFigureOut">
              <a:rPr lang="en-US">
                <a:solidFill>
                  <a:prstClr val="black">
                    <a:tint val="75000"/>
                  </a:prstClr>
                </a:solidFill>
              </a:rPr>
              <a:pPr>
                <a:defRPr/>
              </a:pPr>
              <a:t>7/29/2016</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0B8B99DA-1B7B-4D03-B44C-EA0B6BFD2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63169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a:prstGeom prst="rect">
            <a:avLst/>
          </a:prstGeo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5584" y="2673905"/>
            <a:ext cx="32894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4" name="Content Placeholder 3"/>
          <p:cNvSpPr>
            <a:spLocks noGrp="1"/>
          </p:cNvSpPr>
          <p:nvPr>
            <p:ph sz="half" idx="2"/>
          </p:nvPr>
        </p:nvSpPr>
        <p:spPr>
          <a:xfrm>
            <a:off x="535584" y="3984345"/>
            <a:ext cx="3289432" cy="5860372"/>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936385" y="2673905"/>
            <a:ext cx="33056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936385" y="3984345"/>
            <a:ext cx="3305632" cy="5860372"/>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23244564-11C5-49CA-A6C6-0EFA5B9EEF59}" type="datetimeFigureOut">
              <a:rPr lang="en-US">
                <a:solidFill>
                  <a:prstClr val="black">
                    <a:tint val="75000"/>
                  </a:prstClr>
                </a:solidFill>
              </a:rPr>
              <a:pPr>
                <a:defRPr/>
              </a:pPr>
              <a:t>7/29/2016</a:t>
            </a:fld>
            <a:endParaRPr lang="en-US" dirty="0">
              <a:solidFill>
                <a:prstClr val="black">
                  <a:tint val="75000"/>
                </a:prstClr>
              </a:solidFill>
            </a:endParaRPr>
          </a:p>
        </p:txBody>
      </p:sp>
      <p:sp>
        <p:nvSpPr>
          <p:cNvPr id="8"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A10FB411-F8C4-4E71-AA2F-EFB8BA5857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9328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1E3C5F0A-E814-4F5B-8509-4826EF6EAFAD}" type="datetimeFigureOut">
              <a:rPr lang="en-US">
                <a:solidFill>
                  <a:prstClr val="black">
                    <a:tint val="75000"/>
                  </a:prstClr>
                </a:solidFill>
              </a:rPr>
              <a:pPr>
                <a:defRPr/>
              </a:pPr>
              <a:t>7/29/2016</a:t>
            </a:fld>
            <a:endParaRPr lang="en-US" dirty="0">
              <a:solidFill>
                <a:prstClr val="black">
                  <a:tint val="75000"/>
                </a:prstClr>
              </a:solidFill>
            </a:endParaRPr>
          </a:p>
        </p:txBody>
      </p:sp>
      <p:sp>
        <p:nvSpPr>
          <p:cNvPr id="4"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F8C3135D-753B-4641-9B40-F5C756AB03B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675906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449F838-D727-4C3D-981F-C91357BA9725}" type="datetimeFigureOut">
              <a:rPr lang="en-US">
                <a:solidFill>
                  <a:prstClr val="black">
                    <a:tint val="75000"/>
                  </a:prstClr>
                </a:solidFill>
              </a:rPr>
              <a:pPr>
                <a:defRPr/>
              </a:pPr>
              <a:t>7/29/2016</a:t>
            </a:fld>
            <a:endParaRPr lang="en-US" dirty="0">
              <a:solidFill>
                <a:prstClr val="black">
                  <a:tint val="75000"/>
                </a:prstClr>
              </a:solidFill>
            </a:endParaRPr>
          </a:p>
        </p:txBody>
      </p:sp>
      <p:sp>
        <p:nvSpPr>
          <p:cNvPr id="3"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66309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305632" y="1570511"/>
            <a:ext cx="3936385" cy="7751546"/>
          </a:xfrm>
          <a:prstGeom prst="rect">
            <a:avLst/>
          </a:prstGeo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1578700-CC02-43A7-8D67-617F0C9B34C3}" type="datetimeFigureOut">
              <a:rPr lang="en-US">
                <a:solidFill>
                  <a:prstClr val="black">
                    <a:tint val="75000"/>
                  </a:prstClr>
                </a:solidFill>
              </a:rPr>
              <a:pPr>
                <a:defRPr/>
              </a:pPr>
              <a:t>7/29/2016</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717CBD56-090A-4AA6-BB18-0A87B6BE424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71046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a:prstGeom prst="rect">
            <a:avLst/>
          </a:prstGeo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smtClean="0"/>
              <a:t>図を追加</a:t>
            </a:r>
            <a:endParaRPr lang="en-US" noProof="0"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D7CF08AA-2110-42CD-8773-E3A4EF59A3C2}" type="datetimeFigureOut">
              <a:rPr lang="en-US">
                <a:solidFill>
                  <a:prstClr val="black">
                    <a:tint val="75000"/>
                  </a:prstClr>
                </a:solidFill>
              </a:rPr>
              <a:pPr>
                <a:defRPr/>
              </a:pPr>
              <a:t>7/29/2016</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D69A334-02AD-4810-8742-6DB93C5EA25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4634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46532"/>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emf"/><Relationship Id="rId7" Type="http://schemas.openxmlformats.org/officeDocument/2006/relationships/image" Target="../media/image6.emf"/><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emf"/><Relationship Id="rId11" Type="http://schemas.openxmlformats.org/officeDocument/2006/relationships/image" Target="../media/image9.emf"/><Relationship Id="rId5" Type="http://schemas.openxmlformats.org/officeDocument/2006/relationships/image" Target="../media/image4.emf"/><Relationship Id="rId10" Type="http://schemas.openxmlformats.org/officeDocument/2006/relationships/hyperlink" Target="http://www.askult.com/" TargetMode="External"/><Relationship Id="rId4" Type="http://schemas.openxmlformats.org/officeDocument/2006/relationships/image" Target="../media/image3.emf"/><Relationship Id="rId9" Type="http://schemas.openxmlformats.org/officeDocument/2006/relationships/image" Target="../media/image8.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MS PGothic" pitchFamily="34" charset="-128"/>
              <a:ea typeface="MS PGothic" pitchFamily="34" charset="-128"/>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MS PGothic" pitchFamily="34" charset="-128"/>
              <a:ea typeface="MS PGothic" pitchFamily="34" charset="-128"/>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MS PGothic" pitchFamily="34" charset="-128"/>
              <a:ea typeface="MS PGothic" pitchFamily="34" charset="-128"/>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smtClean="0">
                <a:solidFill>
                  <a:prstClr val="black"/>
                </a:solidFill>
                <a:latin typeface="MS PGothic" pitchFamily="34" charset="-128"/>
                <a:ea typeface="MS PGothic" pitchFamily="34" charset="-128"/>
              </a:rPr>
              <a:t>POINT1</a:t>
            </a:r>
          </a:p>
          <a:p>
            <a:pPr defTabSz="1017588" fontAlgn="base">
              <a:spcBef>
                <a:spcPct val="0"/>
              </a:spcBef>
              <a:spcAft>
                <a:spcPct val="0"/>
              </a:spcAft>
            </a:pPr>
            <a:endParaRPr lang="en-US" altLang="ja-JP" sz="1400" smtClean="0">
              <a:solidFill>
                <a:prstClr val="black"/>
              </a:solidFill>
              <a:latin typeface="MS PGothic" pitchFamily="34" charset="-128"/>
              <a:ea typeface="MS PGothic" pitchFamily="34" charset="-128"/>
            </a:endParaRPr>
          </a:p>
          <a:p>
            <a:pPr defTabSz="1017588" fontAlgn="base">
              <a:spcBef>
                <a:spcPct val="0"/>
              </a:spcBef>
              <a:spcAft>
                <a:spcPct val="0"/>
              </a:spcAft>
            </a:pPr>
            <a:r>
              <a:rPr lang="ja-JP" altLang="en-US" sz="1800" b="1" smtClean="0">
                <a:solidFill>
                  <a:prstClr val="black"/>
                </a:solidFill>
                <a:latin typeface="MS PGothic" pitchFamily="34" charset="-128"/>
                <a:ea typeface="MS PGothic" pitchFamily="34" charset="-128"/>
              </a:rPr>
              <a:t>テンプレートのサイズは黒の枠</a:t>
            </a:r>
            <a:endParaRPr lang="en-US" altLang="ja-JP" sz="1800" b="1" smtClean="0">
              <a:solidFill>
                <a:prstClr val="black"/>
              </a:solidFill>
              <a:latin typeface="MS PGothic" pitchFamily="34" charset="-128"/>
              <a:ea typeface="MS PGothic" pitchFamily="34" charset="-128"/>
            </a:endParaRPr>
          </a:p>
          <a:p>
            <a:pPr defTabSz="1017588" fontAlgn="base">
              <a:spcBef>
                <a:spcPct val="0"/>
              </a:spcBef>
              <a:spcAft>
                <a:spcPct val="0"/>
              </a:spcAft>
            </a:pPr>
            <a:r>
              <a:rPr lang="en-US" altLang="ja-JP" sz="1800" b="1" smtClean="0">
                <a:solidFill>
                  <a:prstClr val="black"/>
                </a:solidFill>
                <a:latin typeface="MS PGothic" pitchFamily="34" charset="-128"/>
                <a:ea typeface="MS PGothic" pitchFamily="34" charset="-128"/>
              </a:rPr>
              <a:t>(303</a:t>
            </a:r>
            <a:r>
              <a:rPr lang="ja-JP" altLang="en-US" sz="1800" b="1" smtClean="0">
                <a:solidFill>
                  <a:prstClr val="black"/>
                </a:solidFill>
                <a:latin typeface="MS PGothic" pitchFamily="34" charset="-128"/>
                <a:ea typeface="MS PGothic" pitchFamily="34" charset="-128"/>
              </a:rPr>
              <a:t>㎜</a:t>
            </a:r>
            <a:r>
              <a:rPr lang="en-US" altLang="ja-JP" sz="1800" b="1" smtClean="0">
                <a:solidFill>
                  <a:prstClr val="black"/>
                </a:solidFill>
                <a:latin typeface="MS PGothic" pitchFamily="34" charset="-128"/>
                <a:ea typeface="MS PGothic" pitchFamily="34" charset="-128"/>
              </a:rPr>
              <a:t>×216</a:t>
            </a:r>
            <a:r>
              <a:rPr lang="ja-JP" altLang="en-US" sz="1800" b="1" smtClean="0">
                <a:solidFill>
                  <a:prstClr val="black"/>
                </a:solidFill>
                <a:latin typeface="MS PGothic" pitchFamily="34" charset="-128"/>
                <a:ea typeface="MS PGothic" pitchFamily="34" charset="-128"/>
              </a:rPr>
              <a:t>㎜）で</a:t>
            </a:r>
          </a:p>
          <a:p>
            <a:pPr defTabSz="1017588" fontAlgn="base">
              <a:spcBef>
                <a:spcPct val="0"/>
              </a:spcBef>
              <a:spcAft>
                <a:spcPct val="0"/>
              </a:spcAft>
            </a:pPr>
            <a:r>
              <a:rPr lang="ja-JP" altLang="en-US" sz="1800" b="1" smtClean="0">
                <a:solidFill>
                  <a:prstClr val="black"/>
                </a:solidFill>
                <a:latin typeface="MS PGothic" pitchFamily="34" charset="-128"/>
                <a:ea typeface="MS PGothic" pitchFamily="34"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smtClean="0">
                <a:solidFill>
                  <a:srgbClr val="FF0000"/>
                </a:solidFill>
                <a:latin typeface="MS PGothic" pitchFamily="34" charset="-128"/>
                <a:ea typeface="MS PGothic" pitchFamily="34" charset="-128"/>
              </a:rPr>
              <a:t>POINT2</a:t>
            </a:r>
          </a:p>
          <a:p>
            <a:pPr defTabSz="1017588" fontAlgn="base">
              <a:spcBef>
                <a:spcPct val="0"/>
              </a:spcBef>
              <a:spcAft>
                <a:spcPct val="0"/>
              </a:spcAft>
            </a:pPr>
            <a:endParaRPr lang="en-US" altLang="ja-JP" sz="1400" b="1" smtClean="0">
              <a:solidFill>
                <a:srgbClr val="FF0000"/>
              </a:solidFill>
              <a:latin typeface="MS PGothic" pitchFamily="34" charset="-128"/>
              <a:ea typeface="MS PGothic" pitchFamily="34" charset="-128"/>
            </a:endParaRPr>
          </a:p>
          <a:p>
            <a:pPr defTabSz="1017588" fontAlgn="base">
              <a:spcBef>
                <a:spcPct val="0"/>
              </a:spcBef>
              <a:spcAft>
                <a:spcPct val="0"/>
              </a:spcAft>
            </a:pPr>
            <a:r>
              <a:rPr lang="ja-JP" altLang="en-US" sz="1800" b="1" smtClean="0">
                <a:solidFill>
                  <a:srgbClr val="FF0000"/>
                </a:solidFill>
                <a:latin typeface="MS PGothic" pitchFamily="34" charset="-128"/>
                <a:ea typeface="MS PGothic" pitchFamily="34" charset="-128"/>
              </a:rPr>
              <a:t>印刷物の仕上がりサイズは赤の枠</a:t>
            </a:r>
            <a:r>
              <a:rPr lang="en-US" altLang="ja-JP" sz="1800" b="1" smtClean="0">
                <a:solidFill>
                  <a:srgbClr val="FF0000"/>
                </a:solidFill>
                <a:latin typeface="MS PGothic" pitchFamily="34" charset="-128"/>
                <a:ea typeface="MS PGothic" pitchFamily="34" charset="-128"/>
              </a:rPr>
              <a:t>(297</a:t>
            </a:r>
            <a:r>
              <a:rPr lang="ja-JP" altLang="en-US" sz="1800" b="1" smtClean="0">
                <a:solidFill>
                  <a:srgbClr val="FF0000"/>
                </a:solidFill>
                <a:latin typeface="MS PGothic" pitchFamily="34" charset="-128"/>
                <a:ea typeface="MS PGothic" pitchFamily="34" charset="-128"/>
              </a:rPr>
              <a:t>㎜</a:t>
            </a:r>
            <a:r>
              <a:rPr lang="en-US" altLang="ja-JP" sz="1800" b="1" smtClean="0">
                <a:solidFill>
                  <a:srgbClr val="FF0000"/>
                </a:solidFill>
                <a:latin typeface="MS PGothic" pitchFamily="34" charset="-128"/>
                <a:ea typeface="MS PGothic" pitchFamily="34" charset="-128"/>
              </a:rPr>
              <a:t>×210</a:t>
            </a:r>
            <a:r>
              <a:rPr lang="ja-JP" altLang="en-US" sz="1800" b="1" smtClean="0">
                <a:solidFill>
                  <a:srgbClr val="FF0000"/>
                </a:solidFill>
                <a:latin typeface="MS PGothic" pitchFamily="34" charset="-128"/>
                <a:ea typeface="MS PGothic" pitchFamily="34" charset="-128"/>
              </a:rPr>
              <a:t>㎜）で</a:t>
            </a:r>
          </a:p>
          <a:p>
            <a:pPr defTabSz="1017588" fontAlgn="base">
              <a:spcBef>
                <a:spcPct val="0"/>
              </a:spcBef>
              <a:spcAft>
                <a:spcPct val="0"/>
              </a:spcAft>
            </a:pPr>
            <a:r>
              <a:rPr lang="ja-JP" altLang="en-US" sz="1800" b="1" smtClean="0">
                <a:solidFill>
                  <a:srgbClr val="FF0000"/>
                </a:solidFill>
                <a:latin typeface="MS PGothic" pitchFamily="34" charset="-128"/>
                <a:ea typeface="MS PGothic" pitchFamily="34"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smtClean="0">
                <a:solidFill>
                  <a:srgbClr val="0070C0"/>
                </a:solidFill>
                <a:latin typeface="MS PGothic" pitchFamily="34" charset="-128"/>
                <a:ea typeface="MS PGothic" pitchFamily="34" charset="-128"/>
              </a:rPr>
              <a:t>POINT</a:t>
            </a:r>
            <a:r>
              <a:rPr lang="ja-JP" altLang="en-US" sz="2000" b="1" smtClean="0">
                <a:solidFill>
                  <a:srgbClr val="0070C0"/>
                </a:solidFill>
                <a:latin typeface="MS PGothic" pitchFamily="34" charset="-128"/>
                <a:ea typeface="MS PGothic" pitchFamily="34" charset="-128"/>
              </a:rPr>
              <a:t>３</a:t>
            </a:r>
            <a:endParaRPr lang="en-US" altLang="ja-JP" sz="2000" b="1" smtClean="0">
              <a:solidFill>
                <a:srgbClr val="0070C0"/>
              </a:solidFill>
              <a:latin typeface="MS PGothic" pitchFamily="34" charset="-128"/>
              <a:ea typeface="MS PGothic" pitchFamily="34" charset="-128"/>
            </a:endParaRPr>
          </a:p>
          <a:p>
            <a:pPr defTabSz="1017588" fontAlgn="base">
              <a:spcBef>
                <a:spcPct val="0"/>
              </a:spcBef>
              <a:spcAft>
                <a:spcPct val="0"/>
              </a:spcAft>
            </a:pPr>
            <a:endParaRPr lang="en-US" altLang="ja-JP" sz="1400" b="1" smtClean="0">
              <a:solidFill>
                <a:srgbClr val="0070C0"/>
              </a:solidFill>
              <a:latin typeface="MS PGothic" pitchFamily="34" charset="-128"/>
              <a:ea typeface="MS PGothic" pitchFamily="34" charset="-128"/>
            </a:endParaRPr>
          </a:p>
          <a:p>
            <a:pPr defTabSz="1017588" fontAlgn="base">
              <a:spcBef>
                <a:spcPct val="0"/>
              </a:spcBef>
              <a:spcAft>
                <a:spcPct val="0"/>
              </a:spcAft>
            </a:pPr>
            <a:r>
              <a:rPr lang="ja-JP" altLang="en-US" sz="1800" b="1" smtClean="0">
                <a:solidFill>
                  <a:srgbClr val="0070C0"/>
                </a:solidFill>
                <a:latin typeface="MS PGothic" pitchFamily="34" charset="-128"/>
                <a:ea typeface="MS PGothic" pitchFamily="34" charset="-128"/>
              </a:rPr>
              <a:t>文字・イラスト・写真の絵柄等、</a:t>
            </a:r>
            <a:endParaRPr lang="en-US" altLang="ja-JP" sz="1800" b="1" smtClean="0">
              <a:solidFill>
                <a:srgbClr val="0070C0"/>
              </a:solidFill>
              <a:latin typeface="MS PGothic" pitchFamily="34" charset="-128"/>
              <a:ea typeface="MS PGothic" pitchFamily="34" charset="-128"/>
            </a:endParaRPr>
          </a:p>
          <a:p>
            <a:pPr defTabSz="1017588" fontAlgn="base">
              <a:spcBef>
                <a:spcPct val="0"/>
              </a:spcBef>
              <a:spcAft>
                <a:spcPct val="0"/>
              </a:spcAft>
            </a:pPr>
            <a:r>
              <a:rPr lang="ja-JP" altLang="en-US" sz="1800" b="1" smtClean="0">
                <a:solidFill>
                  <a:srgbClr val="0070C0"/>
                </a:solidFill>
                <a:latin typeface="MS PGothic" pitchFamily="34" charset="-128"/>
                <a:ea typeface="MS PGothic" pitchFamily="34" charset="-128"/>
              </a:rPr>
              <a:t>仕上がりで切れてはいけない部分は</a:t>
            </a:r>
            <a:endParaRPr lang="en-US" altLang="ja-JP" sz="1800" b="1" smtClean="0">
              <a:solidFill>
                <a:srgbClr val="0070C0"/>
              </a:solidFill>
              <a:latin typeface="MS PGothic" pitchFamily="34" charset="-128"/>
              <a:ea typeface="MS PGothic" pitchFamily="34" charset="-128"/>
            </a:endParaRPr>
          </a:p>
          <a:p>
            <a:pPr defTabSz="1017588" fontAlgn="base">
              <a:spcBef>
                <a:spcPct val="0"/>
              </a:spcBef>
              <a:spcAft>
                <a:spcPct val="0"/>
              </a:spcAft>
            </a:pPr>
            <a:r>
              <a:rPr lang="ja-JP" altLang="en-US" sz="1800" b="1" smtClean="0">
                <a:solidFill>
                  <a:srgbClr val="0070C0"/>
                </a:solidFill>
                <a:latin typeface="MS PGothic" pitchFamily="34" charset="-128"/>
                <a:ea typeface="MS PGothic" pitchFamily="34" charset="-128"/>
              </a:rPr>
              <a:t>青の枠（</a:t>
            </a:r>
            <a:r>
              <a:rPr lang="en-US" altLang="ja-JP" sz="1800" b="1" smtClean="0">
                <a:solidFill>
                  <a:srgbClr val="0070C0"/>
                </a:solidFill>
                <a:latin typeface="MS PGothic" pitchFamily="34" charset="-128"/>
                <a:ea typeface="MS PGothic" pitchFamily="34" charset="-128"/>
              </a:rPr>
              <a:t>293</a:t>
            </a:r>
            <a:r>
              <a:rPr lang="ja-JP" altLang="en-US" sz="1800" b="1" smtClean="0">
                <a:solidFill>
                  <a:srgbClr val="0070C0"/>
                </a:solidFill>
                <a:latin typeface="MS PGothic" pitchFamily="34" charset="-128"/>
                <a:ea typeface="MS PGothic" pitchFamily="34" charset="-128"/>
              </a:rPr>
              <a:t>㎜</a:t>
            </a:r>
            <a:r>
              <a:rPr lang="en-US" altLang="ja-JP" sz="1800" b="1" smtClean="0">
                <a:solidFill>
                  <a:srgbClr val="0070C0"/>
                </a:solidFill>
                <a:latin typeface="MS PGothic" pitchFamily="34" charset="-128"/>
                <a:ea typeface="MS PGothic" pitchFamily="34" charset="-128"/>
              </a:rPr>
              <a:t>×206</a:t>
            </a:r>
            <a:r>
              <a:rPr lang="ja-JP" altLang="en-US" sz="1800" b="1" smtClean="0">
                <a:solidFill>
                  <a:srgbClr val="0070C0"/>
                </a:solidFill>
                <a:latin typeface="MS PGothic" pitchFamily="34" charset="-128"/>
                <a:ea typeface="MS PGothic" pitchFamily="34"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smtClean="0">
                <a:solidFill>
                  <a:srgbClr val="404040"/>
                </a:solidFill>
                <a:latin typeface="MS PGothic" pitchFamily="34" charset="-128"/>
                <a:ea typeface="MS PGothic" pitchFamily="34" charset="-128"/>
              </a:rPr>
              <a:t>このテンプレートは</a:t>
            </a:r>
            <a:r>
              <a:rPr lang="en-US" altLang="ja-JP" sz="1800" b="1" smtClean="0">
                <a:solidFill>
                  <a:srgbClr val="404040"/>
                </a:solidFill>
                <a:latin typeface="MS PGothic" pitchFamily="34" charset="-128"/>
                <a:ea typeface="MS PGothic" pitchFamily="34" charset="-128"/>
              </a:rPr>
              <a:t>A4</a:t>
            </a:r>
            <a:r>
              <a:rPr lang="ja-JP" altLang="en-US" sz="1800" b="1" smtClean="0">
                <a:solidFill>
                  <a:srgbClr val="404040"/>
                </a:solidFill>
                <a:latin typeface="MS PGothic" pitchFamily="34" charset="-128"/>
                <a:ea typeface="MS PGothic" pitchFamily="34" charset="-128"/>
              </a:rPr>
              <a:t>サイズ</a:t>
            </a:r>
            <a:r>
              <a:rPr lang="en-US" altLang="ja-JP" sz="1800" b="1" smtClean="0">
                <a:solidFill>
                  <a:srgbClr val="404040"/>
                </a:solidFill>
                <a:latin typeface="MS PGothic" pitchFamily="34" charset="-128"/>
                <a:ea typeface="MS PGothic" pitchFamily="34" charset="-128"/>
              </a:rPr>
              <a:t>(297</a:t>
            </a:r>
            <a:r>
              <a:rPr lang="ja-JP" altLang="en-US" sz="1800" b="1" smtClean="0">
                <a:solidFill>
                  <a:srgbClr val="404040"/>
                </a:solidFill>
                <a:latin typeface="MS PGothic" pitchFamily="34" charset="-128"/>
                <a:ea typeface="MS PGothic" pitchFamily="34" charset="-128"/>
              </a:rPr>
              <a:t>㎜</a:t>
            </a:r>
            <a:r>
              <a:rPr lang="en-US" altLang="ja-JP" sz="1800" b="1" smtClean="0">
                <a:solidFill>
                  <a:srgbClr val="404040"/>
                </a:solidFill>
                <a:latin typeface="MS PGothic" pitchFamily="34" charset="-128"/>
                <a:ea typeface="MS PGothic" pitchFamily="34" charset="-128"/>
              </a:rPr>
              <a:t>×210</a:t>
            </a:r>
            <a:r>
              <a:rPr lang="ja-JP" altLang="en-US" sz="1800" b="1" smtClean="0">
                <a:solidFill>
                  <a:srgbClr val="404040"/>
                </a:solidFill>
                <a:latin typeface="MS PGothic" pitchFamily="34" charset="-128"/>
                <a:ea typeface="MS PGothic" pitchFamily="34" charset="-128"/>
              </a:rPr>
              <a:t>㎜）の</a:t>
            </a:r>
          </a:p>
          <a:p>
            <a:pPr defTabSz="1017588" fontAlgn="base">
              <a:spcBef>
                <a:spcPct val="0"/>
              </a:spcBef>
              <a:spcAft>
                <a:spcPct val="0"/>
              </a:spcAft>
            </a:pPr>
            <a:r>
              <a:rPr lang="ja-JP" altLang="en-US" sz="1800" b="1" smtClean="0">
                <a:solidFill>
                  <a:srgbClr val="404040"/>
                </a:solidFill>
                <a:latin typeface="MS PGothic" pitchFamily="34" charset="-128"/>
                <a:ea typeface="MS PGothic" pitchFamily="34" charset="-128"/>
              </a:rPr>
              <a:t>印刷物を作る為のテンプレートです。</a:t>
            </a:r>
          </a:p>
          <a:p>
            <a:pPr defTabSz="1017588" fontAlgn="base">
              <a:spcBef>
                <a:spcPct val="0"/>
              </a:spcBef>
              <a:spcAft>
                <a:spcPct val="0"/>
              </a:spcAft>
            </a:pPr>
            <a:r>
              <a:rPr lang="ja-JP" altLang="en-US" sz="1800" b="1" smtClean="0">
                <a:solidFill>
                  <a:srgbClr val="404040"/>
                </a:solidFill>
                <a:latin typeface="MS PGothic" pitchFamily="34" charset="-128"/>
                <a:ea typeface="MS PGothic" pitchFamily="34" charset="-128"/>
              </a:rPr>
              <a:t>ご利用にあたっては「ご利用ガイド」をお読みください。</a:t>
            </a:r>
          </a:p>
        </p:txBody>
      </p:sp>
    </p:spTree>
    <p:extLst>
      <p:ext uri="{BB962C8B-B14F-4D97-AF65-F5344CB8AC3E}">
        <p14:creationId xmlns:p14="http://schemas.microsoft.com/office/powerpoint/2010/main" val="18562593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7781925" cy="1091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213" y="282575"/>
            <a:ext cx="2052707" cy="273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62185" y="282575"/>
            <a:ext cx="1217887" cy="273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59338" y="282575"/>
            <a:ext cx="2057143" cy="273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2455" y="3419475"/>
            <a:ext cx="1069708" cy="131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0213" y="5018088"/>
            <a:ext cx="1943866" cy="273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33688" y="5130588"/>
            <a:ext cx="1918588" cy="273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2437" y="8040688"/>
            <a:ext cx="6749385" cy="11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290080" y="3664525"/>
            <a:ext cx="1238250" cy="470898"/>
          </a:xfrm>
          <a:prstGeom prst="rect">
            <a:avLst/>
          </a:prstGeom>
          <a:noFill/>
        </p:spPr>
        <p:txBody>
          <a:bodyPr wrap="square" rtlCol="0">
            <a:spAutoFit/>
          </a:bodyPr>
          <a:lstStyle/>
          <a:p>
            <a:pPr algn="ctr"/>
            <a:r>
              <a:rPr lang="zh-CN" altLang="en-US" sz="2460" dirty="0">
                <a:solidFill>
                  <a:schemeClr val="bg1"/>
                </a:solidFill>
                <a:latin typeface="MS PGothic" pitchFamily="34" charset="-128"/>
                <a:ea typeface="MS PGothic" pitchFamily="34" charset="-128"/>
              </a:rPr>
              <a:t>大人気</a:t>
            </a:r>
          </a:p>
        </p:txBody>
      </p:sp>
      <p:sp>
        <p:nvSpPr>
          <p:cNvPr id="37" name="TextBox 36"/>
          <p:cNvSpPr txBox="1"/>
          <p:nvPr/>
        </p:nvSpPr>
        <p:spPr>
          <a:xfrm>
            <a:off x="554037" y="8169263"/>
            <a:ext cx="1928883" cy="791755"/>
          </a:xfrm>
          <a:prstGeom prst="rect">
            <a:avLst/>
          </a:prstGeom>
          <a:noFill/>
        </p:spPr>
        <p:txBody>
          <a:bodyPr wrap="square" rtlCol="0">
            <a:spAutoFit/>
          </a:bodyPr>
          <a:lstStyle/>
          <a:p>
            <a:pPr algn="ctr">
              <a:lnSpc>
                <a:spcPct val="150000"/>
              </a:lnSpc>
            </a:pPr>
            <a:r>
              <a:rPr lang="ja-JP" altLang="en-US" sz="1010" dirty="0">
                <a:solidFill>
                  <a:srgbClr val="875D1E"/>
                </a:solidFill>
                <a:latin typeface="MS PGothic" pitchFamily="34" charset="-128"/>
                <a:ea typeface="MS PGothic" pitchFamily="34" charset="-128"/>
              </a:rPr>
              <a:t>広々したダンススタジオ</a:t>
            </a:r>
          </a:p>
          <a:p>
            <a:pPr algn="ctr">
              <a:lnSpc>
                <a:spcPct val="150000"/>
              </a:lnSpc>
            </a:pPr>
            <a:r>
              <a:rPr lang="ja-JP" altLang="en-US" sz="1010" dirty="0" smtClean="0">
                <a:solidFill>
                  <a:srgbClr val="875D1E"/>
                </a:solidFill>
                <a:latin typeface="MS PGothic" pitchFamily="34" charset="-128"/>
                <a:ea typeface="MS PGothic" pitchFamily="34" charset="-128"/>
              </a:rPr>
              <a:t>完</a:t>
            </a:r>
            <a:r>
              <a:rPr lang="ja-JP" altLang="en-US" sz="1010" dirty="0">
                <a:solidFill>
                  <a:srgbClr val="875D1E"/>
                </a:solidFill>
                <a:latin typeface="MS PGothic" pitchFamily="34" charset="-128"/>
                <a:ea typeface="MS PGothic" pitchFamily="34" charset="-128"/>
              </a:rPr>
              <a:t>全個室でプライバシー確</a:t>
            </a:r>
            <a:r>
              <a:rPr lang="ja-JP" altLang="en-US" sz="1010" dirty="0" smtClean="0">
                <a:solidFill>
                  <a:srgbClr val="875D1E"/>
                </a:solidFill>
                <a:latin typeface="MS PGothic" pitchFamily="34" charset="-128"/>
                <a:ea typeface="MS PGothic" pitchFamily="34" charset="-128"/>
              </a:rPr>
              <a:t>保</a:t>
            </a:r>
            <a:endParaRPr lang="en-US" altLang="ja-JP" sz="1010" dirty="0" smtClean="0">
              <a:solidFill>
                <a:srgbClr val="875D1E"/>
              </a:solidFill>
              <a:latin typeface="MS PGothic" pitchFamily="34" charset="-128"/>
              <a:ea typeface="MS PGothic" pitchFamily="34" charset="-128"/>
            </a:endParaRPr>
          </a:p>
          <a:p>
            <a:pPr algn="ctr">
              <a:lnSpc>
                <a:spcPct val="150000"/>
              </a:lnSpc>
            </a:pPr>
            <a:r>
              <a:rPr lang="zh-CN" altLang="en-US" sz="1010" dirty="0">
                <a:solidFill>
                  <a:srgbClr val="875D1E"/>
                </a:solidFill>
                <a:latin typeface="MS PGothic" pitchFamily="34" charset="-128"/>
                <a:ea typeface="MS PGothic" pitchFamily="34" charset="-128"/>
              </a:rPr>
              <a:t>家賃 ￥</a:t>
            </a:r>
            <a:r>
              <a:rPr lang="en-US" altLang="zh-CN" sz="1010" dirty="0">
                <a:solidFill>
                  <a:srgbClr val="875D1E"/>
                </a:solidFill>
                <a:latin typeface="MS PGothic" pitchFamily="34" charset="-128"/>
                <a:ea typeface="MS PGothic" pitchFamily="34" charset="-128"/>
              </a:rPr>
              <a:t>40,000</a:t>
            </a:r>
            <a:r>
              <a:rPr lang="zh-CN" altLang="en-US" sz="1010" dirty="0">
                <a:solidFill>
                  <a:srgbClr val="875D1E"/>
                </a:solidFill>
                <a:latin typeface="MS PGothic" pitchFamily="34" charset="-128"/>
                <a:ea typeface="MS PGothic" pitchFamily="34" charset="-128"/>
              </a:rPr>
              <a:t>～</a:t>
            </a:r>
          </a:p>
        </p:txBody>
      </p:sp>
      <p:sp>
        <p:nvSpPr>
          <p:cNvPr id="39" name="TextBox 38"/>
          <p:cNvSpPr txBox="1"/>
          <p:nvPr/>
        </p:nvSpPr>
        <p:spPr>
          <a:xfrm>
            <a:off x="2807667" y="8169263"/>
            <a:ext cx="2051671" cy="791755"/>
          </a:xfrm>
          <a:prstGeom prst="rect">
            <a:avLst/>
          </a:prstGeom>
          <a:noFill/>
        </p:spPr>
        <p:txBody>
          <a:bodyPr wrap="square" rtlCol="0">
            <a:spAutoFit/>
          </a:bodyPr>
          <a:lstStyle/>
          <a:p>
            <a:pPr algn="ctr">
              <a:lnSpc>
                <a:spcPct val="150000"/>
              </a:lnSpc>
            </a:pPr>
            <a:r>
              <a:rPr lang="ja-JP" altLang="en-US" sz="1010" dirty="0">
                <a:solidFill>
                  <a:srgbClr val="875D1E"/>
                </a:solidFill>
                <a:latin typeface="MS PGothic" pitchFamily="34" charset="-128"/>
                <a:ea typeface="MS PGothic" pitchFamily="34" charset="-128"/>
              </a:rPr>
              <a:t>ギャラリーとしても使えるアトリ</a:t>
            </a:r>
            <a:r>
              <a:rPr lang="ja-JP" altLang="en-US" sz="1010" dirty="0" smtClean="0">
                <a:solidFill>
                  <a:srgbClr val="875D1E"/>
                </a:solidFill>
                <a:latin typeface="MS PGothic" pitchFamily="34" charset="-128"/>
                <a:ea typeface="MS PGothic" pitchFamily="34" charset="-128"/>
              </a:rPr>
              <a:t>エ</a:t>
            </a:r>
            <a:endParaRPr lang="en-US" altLang="ja-JP" sz="1010" dirty="0" smtClean="0">
              <a:solidFill>
                <a:srgbClr val="875D1E"/>
              </a:solidFill>
              <a:latin typeface="MS PGothic" pitchFamily="34" charset="-128"/>
              <a:ea typeface="MS PGothic" pitchFamily="34" charset="-128"/>
            </a:endParaRPr>
          </a:p>
          <a:p>
            <a:pPr algn="ctr">
              <a:lnSpc>
                <a:spcPct val="150000"/>
              </a:lnSpc>
            </a:pPr>
            <a:r>
              <a:rPr lang="ja-JP" altLang="en-US" sz="1010" dirty="0">
                <a:solidFill>
                  <a:srgbClr val="875D1E"/>
                </a:solidFill>
                <a:latin typeface="MS PGothic" pitchFamily="34" charset="-128"/>
                <a:ea typeface="MS PGothic" pitchFamily="34" charset="-128"/>
              </a:rPr>
              <a:t>アメリカ人管理人との英会話教</a:t>
            </a:r>
            <a:r>
              <a:rPr lang="ja-JP" altLang="en-US" sz="1010" dirty="0" smtClean="0">
                <a:solidFill>
                  <a:srgbClr val="875D1E"/>
                </a:solidFill>
                <a:latin typeface="MS PGothic" pitchFamily="34" charset="-128"/>
                <a:ea typeface="MS PGothic" pitchFamily="34" charset="-128"/>
              </a:rPr>
              <a:t>室</a:t>
            </a:r>
            <a:endParaRPr lang="en-US" altLang="ja-JP" sz="1010" dirty="0" smtClean="0">
              <a:solidFill>
                <a:srgbClr val="875D1E"/>
              </a:solidFill>
              <a:latin typeface="MS PGothic" pitchFamily="34" charset="-128"/>
              <a:ea typeface="MS PGothic" pitchFamily="34" charset="-128"/>
            </a:endParaRPr>
          </a:p>
          <a:p>
            <a:pPr algn="ctr">
              <a:lnSpc>
                <a:spcPct val="150000"/>
              </a:lnSpc>
            </a:pPr>
            <a:r>
              <a:rPr lang="ja-JP" altLang="en-US" sz="1010" dirty="0">
                <a:solidFill>
                  <a:srgbClr val="875D1E"/>
                </a:solidFill>
                <a:latin typeface="MS PGothic" pitchFamily="34" charset="-128"/>
                <a:ea typeface="MS PGothic" pitchFamily="34" charset="-128"/>
              </a:rPr>
              <a:t>最寄駅から徒歩</a:t>
            </a:r>
            <a:r>
              <a:rPr lang="en-US" altLang="ja-JP" sz="1010" dirty="0">
                <a:solidFill>
                  <a:srgbClr val="875D1E"/>
                </a:solidFill>
                <a:latin typeface="MS PGothic" pitchFamily="34" charset="-128"/>
                <a:ea typeface="MS PGothic" pitchFamily="34" charset="-128"/>
              </a:rPr>
              <a:t>5</a:t>
            </a:r>
            <a:r>
              <a:rPr lang="ja-JP" altLang="en-US" sz="1010" dirty="0">
                <a:solidFill>
                  <a:srgbClr val="875D1E"/>
                </a:solidFill>
                <a:latin typeface="MS PGothic" pitchFamily="34" charset="-128"/>
                <a:ea typeface="MS PGothic" pitchFamily="34" charset="-128"/>
              </a:rPr>
              <a:t>分</a:t>
            </a:r>
            <a:endParaRPr lang="zh-CN" altLang="en-US" sz="1010" dirty="0">
              <a:solidFill>
                <a:srgbClr val="875D1E"/>
              </a:solidFill>
              <a:latin typeface="MS PGothic" pitchFamily="34" charset="-128"/>
              <a:ea typeface="MS PGothic" pitchFamily="34" charset="-128"/>
            </a:endParaRPr>
          </a:p>
        </p:txBody>
      </p:sp>
      <p:sp>
        <p:nvSpPr>
          <p:cNvPr id="40" name="TextBox 39"/>
          <p:cNvSpPr txBox="1"/>
          <p:nvPr/>
        </p:nvSpPr>
        <p:spPr>
          <a:xfrm>
            <a:off x="5039915" y="8169263"/>
            <a:ext cx="2051671" cy="791755"/>
          </a:xfrm>
          <a:prstGeom prst="rect">
            <a:avLst/>
          </a:prstGeom>
          <a:noFill/>
        </p:spPr>
        <p:txBody>
          <a:bodyPr wrap="square" rtlCol="0">
            <a:spAutoFit/>
          </a:bodyPr>
          <a:lstStyle/>
          <a:p>
            <a:pPr algn="ctr">
              <a:lnSpc>
                <a:spcPct val="150000"/>
              </a:lnSpc>
            </a:pPr>
            <a:r>
              <a:rPr lang="ja-JP" altLang="en-US" sz="1010" dirty="0">
                <a:solidFill>
                  <a:srgbClr val="875D1E"/>
                </a:solidFill>
                <a:latin typeface="MS PGothic" pitchFamily="34" charset="-128"/>
                <a:ea typeface="MS PGothic" pitchFamily="34" charset="-128"/>
              </a:rPr>
              <a:t>最新式設備の共有キッチ</a:t>
            </a:r>
            <a:r>
              <a:rPr lang="ja-JP" altLang="en-US" sz="1010" dirty="0" smtClean="0">
                <a:solidFill>
                  <a:srgbClr val="875D1E"/>
                </a:solidFill>
                <a:latin typeface="MS PGothic" pitchFamily="34" charset="-128"/>
                <a:ea typeface="MS PGothic" pitchFamily="34" charset="-128"/>
              </a:rPr>
              <a:t>ン</a:t>
            </a:r>
            <a:endParaRPr lang="en-US" altLang="ja-JP" sz="1010" dirty="0" smtClean="0">
              <a:solidFill>
                <a:srgbClr val="875D1E"/>
              </a:solidFill>
              <a:latin typeface="MS PGothic" pitchFamily="34" charset="-128"/>
              <a:ea typeface="MS PGothic" pitchFamily="34" charset="-128"/>
            </a:endParaRPr>
          </a:p>
          <a:p>
            <a:pPr algn="ctr">
              <a:lnSpc>
                <a:spcPct val="150000"/>
              </a:lnSpc>
            </a:pPr>
            <a:r>
              <a:rPr lang="ja-JP" altLang="en-US" sz="1010" dirty="0">
                <a:solidFill>
                  <a:srgbClr val="875D1E"/>
                </a:solidFill>
                <a:latin typeface="MS PGothic" pitchFamily="34" charset="-128"/>
                <a:ea typeface="MS PGothic" pitchFamily="34" charset="-128"/>
              </a:rPr>
              <a:t>充実したインターネット環</a:t>
            </a:r>
            <a:r>
              <a:rPr lang="ja-JP" altLang="en-US" sz="1010" dirty="0" smtClean="0">
                <a:solidFill>
                  <a:srgbClr val="875D1E"/>
                </a:solidFill>
                <a:latin typeface="MS PGothic" pitchFamily="34" charset="-128"/>
                <a:ea typeface="MS PGothic" pitchFamily="34" charset="-128"/>
              </a:rPr>
              <a:t>境</a:t>
            </a:r>
            <a:endParaRPr lang="en-US" altLang="ja-JP" sz="1010" dirty="0" smtClean="0">
              <a:solidFill>
                <a:srgbClr val="875D1E"/>
              </a:solidFill>
              <a:latin typeface="MS PGothic" pitchFamily="34" charset="-128"/>
              <a:ea typeface="MS PGothic" pitchFamily="34" charset="-128"/>
            </a:endParaRPr>
          </a:p>
          <a:p>
            <a:pPr algn="ctr">
              <a:lnSpc>
                <a:spcPct val="150000"/>
              </a:lnSpc>
            </a:pPr>
            <a:r>
              <a:rPr lang="ja-JP" altLang="en-US" sz="1010" dirty="0">
                <a:solidFill>
                  <a:srgbClr val="875D1E"/>
                </a:solidFill>
                <a:latin typeface="MS PGothic" pitchFamily="34" charset="-128"/>
                <a:ea typeface="MS PGothic" pitchFamily="34" charset="-128"/>
              </a:rPr>
              <a:t>ビニールハウスがある家庭菜園</a:t>
            </a:r>
            <a:endParaRPr lang="zh-CN" altLang="en-US" sz="1010" dirty="0">
              <a:solidFill>
                <a:srgbClr val="875D1E"/>
              </a:solidFill>
              <a:latin typeface="MS PGothic" pitchFamily="34" charset="-128"/>
              <a:ea typeface="MS PGothic" pitchFamily="34" charset="-128"/>
            </a:endParaRPr>
          </a:p>
        </p:txBody>
      </p:sp>
      <p:sp>
        <p:nvSpPr>
          <p:cNvPr id="41" name="TextBox 40"/>
          <p:cNvSpPr txBox="1"/>
          <p:nvPr/>
        </p:nvSpPr>
        <p:spPr>
          <a:xfrm>
            <a:off x="554037" y="9279036"/>
            <a:ext cx="6647785" cy="333874"/>
          </a:xfrm>
          <a:prstGeom prst="rect">
            <a:avLst/>
          </a:prstGeom>
          <a:noFill/>
        </p:spPr>
        <p:txBody>
          <a:bodyPr wrap="square" rtlCol="0">
            <a:spAutoFit/>
          </a:bodyPr>
          <a:lstStyle/>
          <a:p>
            <a:pPr algn="ctr">
              <a:lnSpc>
                <a:spcPct val="150000"/>
              </a:lnSpc>
            </a:pPr>
            <a:r>
              <a:rPr lang="ja-JP" altLang="en-US" sz="1240" b="1" dirty="0">
                <a:solidFill>
                  <a:srgbClr val="875D1E"/>
                </a:solidFill>
                <a:latin typeface="MS PGothic" pitchFamily="34" charset="-128"/>
                <a:ea typeface="MS PGothic" pitchFamily="34" charset="-128"/>
              </a:rPr>
              <a:t>魅力的なデザインや設備はもちろん、自分にぴったりの入居先をご案内いたします。 </a:t>
            </a:r>
            <a:endParaRPr lang="zh-CN" altLang="en-US" sz="1240" b="1" dirty="0">
              <a:solidFill>
                <a:srgbClr val="875D1E"/>
              </a:solidFill>
              <a:latin typeface="MS PGothic" pitchFamily="34" charset="-128"/>
              <a:ea typeface="MS PGothic" pitchFamily="34" charset="-128"/>
            </a:endParaRPr>
          </a:p>
        </p:txBody>
      </p:sp>
      <p:sp>
        <p:nvSpPr>
          <p:cNvPr id="42" name="TextBox 41"/>
          <p:cNvSpPr txBox="1"/>
          <p:nvPr/>
        </p:nvSpPr>
        <p:spPr>
          <a:xfrm>
            <a:off x="575419" y="9653934"/>
            <a:ext cx="6647785" cy="632481"/>
          </a:xfrm>
          <a:prstGeom prst="rect">
            <a:avLst/>
          </a:prstGeom>
          <a:noFill/>
        </p:spPr>
        <p:txBody>
          <a:bodyPr wrap="square" rtlCol="0">
            <a:spAutoFit/>
          </a:bodyPr>
          <a:lstStyle/>
          <a:p>
            <a:pPr>
              <a:lnSpc>
                <a:spcPct val="150000"/>
              </a:lnSpc>
            </a:pPr>
            <a:r>
              <a:rPr lang="ja-JP" altLang="en-US" sz="2340" dirty="0">
                <a:latin typeface="HGPSoeiKakugothicUB" pitchFamily="50" charset="-128"/>
                <a:ea typeface="HGPSoeiKakugothicUB" pitchFamily="50" charset="-128"/>
              </a:rPr>
              <a:t>アスクル不動産</a:t>
            </a:r>
          </a:p>
        </p:txBody>
      </p:sp>
      <p:sp>
        <p:nvSpPr>
          <p:cNvPr id="48" name="TextBox 47"/>
          <p:cNvSpPr txBox="1"/>
          <p:nvPr/>
        </p:nvSpPr>
        <p:spPr>
          <a:xfrm>
            <a:off x="575419" y="10134376"/>
            <a:ext cx="6647785" cy="632096"/>
          </a:xfrm>
          <a:prstGeom prst="rect">
            <a:avLst/>
          </a:prstGeom>
          <a:noFill/>
        </p:spPr>
        <p:txBody>
          <a:bodyPr wrap="square" rtlCol="0">
            <a:spAutoFit/>
          </a:bodyPr>
          <a:lstStyle/>
          <a:p>
            <a:pPr>
              <a:lnSpc>
                <a:spcPct val="150000"/>
              </a:lnSpc>
            </a:pPr>
            <a:r>
              <a:rPr lang="ja-JP" altLang="en-US" sz="1169" dirty="0">
                <a:latin typeface="MS PGothic" pitchFamily="34" charset="-128"/>
                <a:ea typeface="MS PGothic" pitchFamily="34" charset="-128"/>
              </a:rPr>
              <a:t>電話 </a:t>
            </a:r>
            <a:r>
              <a:rPr lang="en-US" altLang="ja-JP" sz="1169" dirty="0">
                <a:latin typeface="HGPSoeiKakugothicUB" pitchFamily="50" charset="-128"/>
                <a:ea typeface="HGPSoeiKakugothicUB" pitchFamily="50" charset="-128"/>
              </a:rPr>
              <a:t>: 03-1234-1111</a:t>
            </a:r>
            <a:r>
              <a:rPr lang="ja-JP" altLang="en-US" sz="1169" dirty="0">
                <a:latin typeface="HGPSoeiKakugothicUB" pitchFamily="50" charset="-128"/>
                <a:ea typeface="HGPSoeiKakugothicUB" pitchFamily="50" charset="-128"/>
              </a:rPr>
              <a:t>　　</a:t>
            </a:r>
            <a:r>
              <a:rPr lang="en-US" altLang="ja-JP" sz="1169" dirty="0">
                <a:latin typeface="HGPSoeiKakugothicUB" pitchFamily="50" charset="-128"/>
                <a:ea typeface="HGPSoeiKakugothicUB" pitchFamily="50" charset="-128"/>
                <a:hlinkClick r:id="rId10"/>
              </a:rPr>
              <a:t>http://www.askult.com</a:t>
            </a:r>
            <a:r>
              <a:rPr lang="en-US" altLang="ja-JP" sz="1169" dirty="0" smtClean="0">
                <a:latin typeface="HGPSoeiKakugothicUB" pitchFamily="50" charset="-128"/>
                <a:ea typeface="HGPSoeiKakugothicUB" pitchFamily="50" charset="-128"/>
                <a:hlinkClick r:id="rId10"/>
              </a:rPr>
              <a:t>/</a:t>
            </a:r>
            <a:endParaRPr lang="en-US" altLang="ja-JP" sz="1169" dirty="0" smtClean="0">
              <a:latin typeface="HGPSoeiKakugothicUB" pitchFamily="50" charset="-128"/>
              <a:ea typeface="HGPSoeiKakugothicUB" pitchFamily="50" charset="-128"/>
            </a:endParaRPr>
          </a:p>
          <a:p>
            <a:pPr>
              <a:lnSpc>
                <a:spcPct val="150000"/>
              </a:lnSpc>
            </a:pPr>
            <a:r>
              <a:rPr lang="zh-TW" altLang="en-US" sz="1169" dirty="0">
                <a:latin typeface="MS PGothic" pitchFamily="34" charset="-128"/>
                <a:ea typeface="MS PGothic" pitchFamily="34" charset="-128"/>
              </a:rPr>
              <a:t>〒</a:t>
            </a:r>
            <a:r>
              <a:rPr lang="en-US" altLang="zh-TW" sz="1169" dirty="0">
                <a:latin typeface="MS PGothic" pitchFamily="34" charset="-128"/>
                <a:ea typeface="MS PGothic" pitchFamily="34" charset="-128"/>
              </a:rPr>
              <a:t>135-0061 </a:t>
            </a:r>
            <a:r>
              <a:rPr lang="zh-TW" altLang="en-US" sz="1169" dirty="0">
                <a:latin typeface="MS PGothic" pitchFamily="34" charset="-128"/>
                <a:ea typeface="MS PGothic" pitchFamily="34" charset="-128"/>
              </a:rPr>
              <a:t>東京都江東区豊洲</a:t>
            </a:r>
            <a:r>
              <a:rPr lang="en-US" altLang="zh-TW" sz="1169" dirty="0" smtClean="0">
                <a:latin typeface="MS PGothic" pitchFamily="34" charset="-128"/>
                <a:ea typeface="MS PGothic" pitchFamily="34" charset="-128"/>
              </a:rPr>
              <a:t>3-2-3</a:t>
            </a:r>
            <a:endParaRPr lang="en-US" altLang="zh-TW" sz="1169" dirty="0">
              <a:latin typeface="MS PGothic" pitchFamily="34" charset="-128"/>
              <a:ea typeface="MS PGothic" pitchFamily="34" charset="-128"/>
            </a:endParaRPr>
          </a:p>
        </p:txBody>
      </p:sp>
      <p:sp>
        <p:nvSpPr>
          <p:cNvPr id="16" name="TextBox 15"/>
          <p:cNvSpPr txBox="1"/>
          <p:nvPr/>
        </p:nvSpPr>
        <p:spPr>
          <a:xfrm>
            <a:off x="1514402" y="3180251"/>
            <a:ext cx="4447699" cy="1577996"/>
          </a:xfrm>
          <a:prstGeom prst="rect">
            <a:avLst/>
          </a:prstGeom>
          <a:noFill/>
        </p:spPr>
        <p:txBody>
          <a:bodyPr wrap="square" rtlCol="0">
            <a:spAutoFit/>
          </a:bodyPr>
          <a:lstStyle/>
          <a:p>
            <a:pPr algn="ctr"/>
            <a:r>
              <a:rPr lang="ja-JP" altLang="en-US" sz="4827" dirty="0">
                <a:solidFill>
                  <a:srgbClr val="8D8672"/>
                </a:solidFill>
                <a:latin typeface="HGPSoeiKakugothicUB" pitchFamily="50" charset="-128"/>
                <a:ea typeface="HGPSoeiKakugothicUB" pitchFamily="50" charset="-128"/>
              </a:rPr>
              <a:t>シェアハウス</a:t>
            </a:r>
          </a:p>
          <a:p>
            <a:pPr algn="ctr"/>
            <a:r>
              <a:rPr lang="ja-JP" altLang="en-US" sz="4827" dirty="0">
                <a:solidFill>
                  <a:srgbClr val="8D8672"/>
                </a:solidFill>
                <a:latin typeface="HGPSoeiKakugothicUB" pitchFamily="50" charset="-128"/>
                <a:ea typeface="HGPSoeiKakugothicUB" pitchFamily="50" charset="-128"/>
              </a:rPr>
              <a:t>入居者募集</a:t>
            </a:r>
            <a:endParaRPr lang="zh-CN" altLang="en-US" sz="4827" dirty="0">
              <a:solidFill>
                <a:srgbClr val="8D8672"/>
              </a:solidFill>
              <a:latin typeface="HGPSoeiKakugothicUB" pitchFamily="50" charset="-128"/>
              <a:ea typeface="HGPSoeiKakugothicUB" pitchFamily="50" charset="-128"/>
            </a:endParaRPr>
          </a:p>
        </p:txBody>
      </p:sp>
      <p:pic>
        <p:nvPicPr>
          <p:cNvPr id="20"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231366" y="5018088"/>
            <a:ext cx="1860220" cy="27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92900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67231" y="239390"/>
            <a:ext cx="7447512" cy="8810017"/>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nchor="t">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ja-JP" altLang="en-US" sz="1600" b="1" dirty="0">
                <a:solidFill>
                  <a:prstClr val="black"/>
                </a:solidFill>
                <a:latin typeface="ＭＳ Ｐゴシック"/>
              </a:rPr>
              <a:t>チラシ印刷等テンプレートご利用上のご注意事項</a:t>
            </a:r>
          </a:p>
          <a:p>
            <a:endParaRPr lang="ja-JP" altLang="en-US" dirty="0">
              <a:solidFill>
                <a:prstClr val="black"/>
              </a:solidFill>
              <a:latin typeface="ＭＳ Ｐゴシック"/>
            </a:endParaRPr>
          </a:p>
          <a:p>
            <a:r>
              <a:rPr lang="ja-JP" altLang="en-US" dirty="0">
                <a:solidFill>
                  <a:prstClr val="black"/>
                </a:solidFill>
                <a:latin typeface="ＭＳ Ｐゴシック"/>
              </a:rPr>
              <a:t>本テンプレート（以下「本テンプレート」という）は、アスクル株式会社（以下「当社」という）がアスクルスピードプリントセンター（以下「本サイト」という）を通じて提供するものです。以下の内容をお読みいただき、同意された場合のみテンプレートをご利用下さい。なお、本テンプレートをご利用いただいた時点で本ご注意事項の内容に同意いただいたものとみなし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チラシ印刷等テンプレートのご利用について</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・本テンプレートは、本サイトでご注文いただくチラシ等の原稿作成のためにご提供するものです。ただし、ご自身のプリンターでも印刷いただくことができます。</a:t>
            </a:r>
          </a:p>
          <a:p>
            <a:r>
              <a:rPr lang="ja-JP" altLang="en-US" dirty="0">
                <a:solidFill>
                  <a:prstClr val="black"/>
                </a:solidFill>
                <a:latin typeface="ＭＳ Ｐゴシック"/>
              </a:rPr>
              <a:t>・本テンプレートは、無料でご利用いただけます。</a:t>
            </a:r>
          </a:p>
          <a:p>
            <a:r>
              <a:rPr lang="ja-JP" altLang="en-US" dirty="0">
                <a:solidFill>
                  <a:prstClr val="black"/>
                </a:solidFill>
                <a:latin typeface="ＭＳ Ｐゴシック"/>
              </a:rPr>
              <a:t>・本テンプレートのサイズやカラーの変更、画像差替えなどの加工は自由です。</a:t>
            </a:r>
          </a:p>
          <a:p>
            <a:r>
              <a:rPr lang="ja-JP" altLang="en-US" dirty="0">
                <a:solidFill>
                  <a:prstClr val="black"/>
                </a:solidFill>
                <a:latin typeface="ＭＳ Ｐゴシック"/>
              </a:rPr>
              <a:t>・本テンプレートのご利用にあたり当社へのご連絡は必要ございません。</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著作権について</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の著作権は、アスクル株式会社に帰属します。お客様は、当社より、本テンプレートを本注意事項に従い無償で使用することが許諾されますが、本テンプレートに関し、それ以外のいかなる権利も取得するものではなく、それら全ての権利はアスクルに留保され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禁止事項</a:t>
            </a:r>
            <a:r>
              <a:rPr lang="en-US" altLang="ja-JP" dirty="0">
                <a:solidFill>
                  <a:prstClr val="black"/>
                </a:solidFill>
                <a:latin typeface="ＭＳ Ｐゴシック"/>
              </a:rPr>
              <a:t>】</a:t>
            </a:r>
          </a:p>
          <a:p>
            <a:r>
              <a:rPr lang="ja-JP" altLang="en-US" dirty="0">
                <a:solidFill>
                  <a:prstClr val="black"/>
                </a:solidFill>
                <a:latin typeface="ＭＳ Ｐゴシック"/>
              </a:rPr>
              <a:t>以下に該当する行為を禁止します。</a:t>
            </a:r>
          </a:p>
          <a:p>
            <a:r>
              <a:rPr lang="ja-JP" altLang="en-US" dirty="0">
                <a:solidFill>
                  <a:prstClr val="black"/>
                </a:solidFill>
                <a:latin typeface="ＭＳ Ｐゴシック"/>
              </a:rPr>
              <a:t>・本テンプレートのデータおよび本テンプレートを編集したデータ等を第三者に譲渡、転売、貸与、再配布する行為</a:t>
            </a:r>
          </a:p>
          <a:p>
            <a:r>
              <a:rPr lang="ja-JP" altLang="en-US" dirty="0">
                <a:solidFill>
                  <a:prstClr val="black"/>
                </a:solidFill>
                <a:latin typeface="ＭＳ Ｐゴシック"/>
              </a:rPr>
              <a:t>・本テンプレートに直接リンクを設定する（直リンクする）行為</a:t>
            </a:r>
          </a:p>
          <a:p>
            <a:r>
              <a:rPr lang="ja-JP" altLang="en-US" dirty="0">
                <a:solidFill>
                  <a:prstClr val="black"/>
                </a:solidFill>
                <a:latin typeface="ＭＳ Ｐゴシック"/>
              </a:rPr>
              <a:t>・本サイトの運営を妨害する行為</a:t>
            </a:r>
          </a:p>
          <a:p>
            <a:r>
              <a:rPr lang="ja-JP" altLang="en-US" dirty="0">
                <a:solidFill>
                  <a:prstClr val="black"/>
                </a:solidFill>
                <a:latin typeface="ＭＳ Ｐゴシック"/>
              </a:rPr>
              <a:t>・違法または不正な目的のために本テンプレートを利用する行為</a:t>
            </a:r>
          </a:p>
          <a:p>
            <a:r>
              <a:rPr lang="ja-JP" altLang="en-US" dirty="0">
                <a:solidFill>
                  <a:prstClr val="black"/>
                </a:solidFill>
                <a:latin typeface="ＭＳ Ｐゴシック"/>
              </a:rPr>
              <a:t>・その他当社が合理的に不適切であると判断する行為</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免責事項</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は原状有姿で提供されるものとし、当社は、本テンプレートについて、その安全性、正確性、確実性、有用性、合目的性、最新性、合法性、道徳性、商品性、パフォーマンスおよび結果、コンピュータウィルスに感染していないこと、提供するソフトウェアの不具合やバグが修正されること、印刷した場合の品質等を含めいかなる保証を行うものではありません。当社は、利用者に対し、本テンプレートの瑕疵、不具合の修正、補修、訂正、代替テンプレートの提供その他いかなる義務をも負わないものとします。また、当社は、利用者への何らの予告なく本テンプレートの内容を変更し、消去し、または利用停止する権利を留保します。</a:t>
            </a:r>
          </a:p>
          <a:p>
            <a:r>
              <a:rPr lang="ja-JP" altLang="en-US" dirty="0">
                <a:solidFill>
                  <a:prstClr val="black"/>
                </a:solidFill>
                <a:latin typeface="ＭＳ Ｐゴシック"/>
              </a:rPr>
              <a:t>・本テンプレートのご利用に起因して利用者と第三者との間に紛争が生じた場合、当社は一切責任を負わないものとします。</a:t>
            </a:r>
          </a:p>
          <a:p>
            <a:r>
              <a:rPr lang="ja-JP" altLang="en-US" dirty="0">
                <a:solidFill>
                  <a:prstClr val="black"/>
                </a:solidFill>
                <a:latin typeface="ＭＳ Ｐゴシック"/>
              </a:rPr>
              <a:t> </a:t>
            </a:r>
          </a:p>
          <a:p>
            <a:r>
              <a:rPr lang="en-US" altLang="ja-JP" dirty="0">
                <a:solidFill>
                  <a:prstClr val="black"/>
                </a:solidFill>
                <a:latin typeface="ＭＳ Ｐゴシック"/>
              </a:rPr>
              <a:t>【</a:t>
            </a:r>
            <a:r>
              <a:rPr lang="ja-JP" altLang="en-US" dirty="0">
                <a:solidFill>
                  <a:prstClr val="black"/>
                </a:solidFill>
                <a:latin typeface="ＭＳ Ｐゴシック"/>
              </a:rPr>
              <a:t>利用者の責任</a:t>
            </a:r>
            <a:r>
              <a:rPr lang="en-US" altLang="ja-JP" dirty="0">
                <a:solidFill>
                  <a:prstClr val="black"/>
                </a:solidFill>
                <a:latin typeface="ＭＳ Ｐゴシック"/>
              </a:rPr>
              <a:t>】</a:t>
            </a:r>
          </a:p>
          <a:p>
            <a:r>
              <a:rPr lang="ja-JP" altLang="en-US" dirty="0">
                <a:solidFill>
                  <a:prstClr val="black"/>
                </a:solidFill>
                <a:latin typeface="ＭＳ Ｐゴシック"/>
              </a:rPr>
              <a:t>利用者が本テンプレートの利用に関連して当社または第三者に損害を与えた場合、利用者は当該損害を賠償するものとします。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その他</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本テンプレートを利用した印刷の</a:t>
            </a:r>
            <a:r>
              <a:rPr lang="ja-JP" altLang="en-US" dirty="0" smtClean="0">
                <a:solidFill>
                  <a:prstClr val="black"/>
                </a:solidFill>
                <a:latin typeface="ＭＳ Ｐゴシック"/>
              </a:rPr>
              <a:t>ご注文に関するご相談は</a:t>
            </a:r>
            <a:r>
              <a:rPr lang="ja-JP" altLang="en-US" dirty="0">
                <a:solidFill>
                  <a:prstClr val="black"/>
                </a:solidFill>
                <a:latin typeface="ＭＳ Ｐゴシック"/>
              </a:rPr>
              <a:t>、本サイト（</a:t>
            </a:r>
            <a:r>
              <a:rPr lang="ja-JP" altLang="en-US" dirty="0" smtClean="0">
                <a:solidFill>
                  <a:prstClr val="black"/>
                </a:solidFill>
                <a:latin typeface="ＭＳ Ｐゴシック"/>
              </a:rPr>
              <a:t>アスクルスピードプリントセンター </a:t>
            </a:r>
            <a:r>
              <a:rPr lang="en-US" altLang="ja-JP" dirty="0" smtClean="0">
                <a:solidFill>
                  <a:prstClr val="black"/>
                </a:solidFill>
                <a:latin typeface="ＭＳ Ｐゴシック"/>
              </a:rPr>
              <a:t>http://spc.askul.co.jp/</a:t>
            </a:r>
            <a:r>
              <a:rPr lang="ja-JP" altLang="en-US" dirty="0" smtClean="0">
                <a:solidFill>
                  <a:prstClr val="black"/>
                </a:solidFill>
                <a:latin typeface="ＭＳ Ｐゴシック"/>
              </a:rPr>
              <a:t>）</a:t>
            </a:r>
            <a:r>
              <a:rPr lang="ja-JP" altLang="en-US" dirty="0">
                <a:solidFill>
                  <a:prstClr val="black"/>
                </a:solidFill>
                <a:latin typeface="ＭＳ Ｐゴシック"/>
              </a:rPr>
              <a:t>のフリーダイヤル</a:t>
            </a:r>
            <a:r>
              <a:rPr lang="en-US" altLang="ja-JP" dirty="0">
                <a:solidFill>
                  <a:prstClr val="black"/>
                </a:solidFill>
                <a:latin typeface="ＭＳ Ｐゴシック"/>
              </a:rPr>
              <a:t>0120-117-132</a:t>
            </a:r>
            <a:r>
              <a:rPr lang="ja-JP" altLang="en-US" dirty="0">
                <a:solidFill>
                  <a:prstClr val="black"/>
                </a:solidFill>
                <a:latin typeface="ＭＳ Ｐゴシック"/>
              </a:rPr>
              <a:t>（受付時間：午前</a:t>
            </a:r>
            <a:r>
              <a:rPr lang="en-US" altLang="ja-JP" dirty="0">
                <a:solidFill>
                  <a:prstClr val="black"/>
                </a:solidFill>
                <a:latin typeface="ＭＳ Ｐゴシック"/>
              </a:rPr>
              <a:t>6</a:t>
            </a:r>
            <a:r>
              <a:rPr lang="ja-JP" altLang="en-US" dirty="0">
                <a:solidFill>
                  <a:prstClr val="black"/>
                </a:solidFill>
                <a:latin typeface="ＭＳ Ｐゴシック"/>
              </a:rPr>
              <a:t>時～午後</a:t>
            </a:r>
            <a:r>
              <a:rPr lang="en-US" altLang="ja-JP" dirty="0">
                <a:solidFill>
                  <a:prstClr val="black"/>
                </a:solidFill>
                <a:latin typeface="ＭＳ Ｐゴシック"/>
              </a:rPr>
              <a:t>6</a:t>
            </a:r>
            <a:r>
              <a:rPr lang="ja-JP" altLang="en-US" dirty="0">
                <a:solidFill>
                  <a:prstClr val="black"/>
                </a:solidFill>
                <a:latin typeface="ＭＳ Ｐゴシック"/>
              </a:rPr>
              <a:t>時　日・祝日除く</a:t>
            </a:r>
            <a:r>
              <a:rPr lang="ja-JP" altLang="en-US" dirty="0" smtClean="0">
                <a:solidFill>
                  <a:prstClr val="black"/>
                </a:solidFill>
                <a:latin typeface="ＭＳ Ｐゴシック"/>
              </a:rPr>
              <a:t>）までお問い合わせください。</a:t>
            </a:r>
            <a:endParaRPr lang="en-US" altLang="ja-JP" dirty="0" smtClean="0">
              <a:solidFill>
                <a:prstClr val="black"/>
              </a:solidFill>
              <a:latin typeface="ＭＳ Ｐゴシック"/>
            </a:endParaRPr>
          </a:p>
          <a:p>
            <a:endParaRPr lang="en-US" altLang="ja-JP" dirty="0" smtClean="0">
              <a:solidFill>
                <a:prstClr val="black"/>
              </a:solidFill>
              <a:latin typeface="ＭＳ Ｐゴシック"/>
            </a:endParaRPr>
          </a:p>
          <a:p>
            <a:endParaRPr lang="ja-JP" altLang="en-US" dirty="0">
              <a:solidFill>
                <a:prstClr val="black"/>
              </a:solidFill>
              <a:latin typeface="ＭＳ Ｐゴシック"/>
            </a:endParaRPr>
          </a:p>
          <a:p>
            <a:r>
              <a:rPr lang="ja-JP" altLang="en-US" dirty="0">
                <a:solidFill>
                  <a:prstClr val="black"/>
                </a:solidFill>
                <a:latin typeface="ＭＳ Ｐゴシック"/>
              </a:rPr>
              <a:t>以上</a:t>
            </a:r>
          </a:p>
          <a:p>
            <a:endParaRPr lang="ja-JP" altLang="en-US" dirty="0">
              <a:solidFill>
                <a:prstClr val="black"/>
              </a:solidFill>
              <a:latin typeface="ＭＳ Ｐゴシック"/>
            </a:endParaRPr>
          </a:p>
        </p:txBody>
      </p:sp>
    </p:spTree>
    <p:extLst>
      <p:ext uri="{BB962C8B-B14F-4D97-AF65-F5344CB8AC3E}">
        <p14:creationId xmlns:p14="http://schemas.microsoft.com/office/powerpoint/2010/main" val="2613610446"/>
      </p:ext>
    </p:extLst>
  </p:cSld>
  <p:clrMapOvr>
    <a:masterClrMapping/>
  </p:clrMapOvr>
</p:sld>
</file>

<file path=ppt/theme/theme1.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5.potx" id="{3F8E5C06-014F-4A13-A3C7-E133BECAFD1E}" vid="{BD152B00-4CFD-4022-8208-530F7579D7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51</Template>
  <TotalTime>0</TotalTime>
  <Words>749</Words>
  <Application>Microsoft Office PowerPoint</Application>
  <PresentationFormat>ユーザー設定</PresentationFormat>
  <Paragraphs>66</Paragraphs>
  <Slides>3</Slides>
  <Notes>0</Notes>
  <HiddenSlides>0</HiddenSlides>
  <MMClips>0</MMClips>
  <ScaleCrop>false</ScaleCrop>
  <HeadingPairs>
    <vt:vector size="4" baseType="variant">
      <vt:variant>
        <vt:lpstr>テーマ</vt:lpstr>
      </vt:variant>
      <vt:variant>
        <vt:i4>1</vt:i4>
      </vt:variant>
      <vt:variant>
        <vt:lpstr>スライド タイトル</vt:lpstr>
      </vt:variant>
      <vt:variant>
        <vt:i4>3</vt:i4>
      </vt:variant>
    </vt:vector>
  </HeadingPairs>
  <TitlesOfParts>
    <vt:vector size="4" baseType="lpstr">
      <vt:lpstr>1_ガイド入りテンプレートサンプル20130531三木さん</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2016-07-28T23:20:47Z</dcterms:created>
  <dcterms:modified xsi:type="dcterms:W3CDTF">2016-07-28T23:20:52Z</dcterms:modified>
</cp:coreProperties>
</file>