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35"/>
    <a:srgbClr val="9F9FA0"/>
    <a:srgbClr val="2DA7E0"/>
    <a:srgbClr val="E95377"/>
    <a:srgbClr val="FDD000"/>
    <a:srgbClr val="95BF1C"/>
    <a:srgbClr val="E94708"/>
    <a:srgbClr val="906E30"/>
    <a:srgbClr val="82582D"/>
    <a:srgbClr val="A47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91450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255" y="4639179"/>
            <a:ext cx="1744242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88" y="4639179"/>
            <a:ext cx="1743021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099" y="4639179"/>
            <a:ext cx="1744242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75" y="1460500"/>
            <a:ext cx="5930867" cy="29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6" y="1081088"/>
            <a:ext cx="1841846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420" y="1009651"/>
            <a:ext cx="183261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585" y="1009651"/>
            <a:ext cx="1687513" cy="23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 rot="21197791">
            <a:off x="882650" y="616520"/>
            <a:ext cx="1879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900" dirty="0">
                <a:latin typeface="MS PGothic" pitchFamily="34" charset="-128"/>
                <a:ea typeface="MS PGothic" pitchFamily="34" charset="-128"/>
              </a:rPr>
              <a:t>マンション</a:t>
            </a:r>
            <a:endParaRPr lang="zh-CN" altLang="en-US" sz="29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 rot="21197791">
            <a:off x="2930763" y="616520"/>
            <a:ext cx="1879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900" dirty="0">
                <a:latin typeface="MS PGothic" pitchFamily="34" charset="-128"/>
                <a:ea typeface="MS PGothic" pitchFamily="34" charset="-128"/>
              </a:rPr>
              <a:t>一戸建て</a:t>
            </a:r>
            <a:endParaRPr lang="zh-CN" altLang="en-US" sz="29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 rot="21197791">
            <a:off x="5018995" y="616520"/>
            <a:ext cx="1879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900" dirty="0">
                <a:latin typeface="MS PGothic" pitchFamily="34" charset="-128"/>
                <a:ea typeface="MS PGothic" pitchFamily="34" charset="-128"/>
              </a:rPr>
              <a:t>土地</a:t>
            </a:r>
            <a:endParaRPr lang="zh-CN" altLang="en-US" sz="29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81463" y="4743450"/>
            <a:ext cx="172363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500" dirty="0">
                <a:latin typeface="MS PGothic" pitchFamily="34" charset="-128"/>
                <a:ea typeface="MS PGothic" pitchFamily="34" charset="-128"/>
              </a:rPr>
              <a:t>無料談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017217" y="4743450"/>
            <a:ext cx="172363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500" dirty="0">
                <a:latin typeface="MS PGothic" pitchFamily="34" charset="-128"/>
                <a:ea typeface="MS PGothic" pitchFamily="34" charset="-128"/>
              </a:rPr>
              <a:t>無料査定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053632" y="4743450"/>
            <a:ext cx="172363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500" dirty="0">
                <a:latin typeface="MS PGothic" pitchFamily="34" charset="-128"/>
                <a:ea typeface="MS PGothic" pitchFamily="34" charset="-128"/>
              </a:rPr>
              <a:t>高価買取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972" y="5287179"/>
            <a:ext cx="627319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825" y="7560128"/>
            <a:ext cx="788466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6552955" y="5739204"/>
            <a:ext cx="738664" cy="26142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800" dirty="0">
                <a:latin typeface="MS PGothic" pitchFamily="34" charset="-128"/>
                <a:ea typeface="MS PGothic" pitchFamily="34" charset="-128"/>
              </a:rPr>
              <a:t>まずは</a:t>
            </a:r>
          </a:p>
          <a:p>
            <a:r>
              <a:rPr lang="ja-JP" altLang="en-US" sz="1800" dirty="0">
                <a:latin typeface="MS PGothic" pitchFamily="34" charset="-128"/>
                <a:ea typeface="MS PGothic" pitchFamily="34" charset="-128"/>
              </a:rPr>
              <a:t>お電話ください！</a:t>
            </a:r>
            <a:endParaRPr lang="zh-CN" altLang="en-US" sz="18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98" y="9288463"/>
            <a:ext cx="1152001" cy="11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1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87" y="5565654"/>
            <a:ext cx="5683620" cy="34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169" y="6510338"/>
            <a:ext cx="1877862" cy="62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905263" y="9467850"/>
            <a:ext cx="870913" cy="82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39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創業</a:t>
            </a:r>
          </a:p>
          <a:p>
            <a:pPr algn="ctr"/>
            <a:r>
              <a:rPr lang="en-US" altLang="zh-CN" sz="239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50</a:t>
            </a:r>
            <a:r>
              <a:rPr lang="zh-CN" altLang="en-US" sz="239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年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292914" y="9288463"/>
            <a:ext cx="4136058" cy="564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069" dirty="0">
                <a:latin typeface="MS PGothic" pitchFamily="34" charset="-128"/>
                <a:ea typeface="MS PGothic" pitchFamily="34" charset="-128"/>
              </a:rPr>
              <a:t>地域密着だから安心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292914" y="9785002"/>
            <a:ext cx="41360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HGPSoeiKakugothicUB" pitchFamily="50" charset="-128"/>
                <a:ea typeface="HGPSoeiKakugothicUB" pitchFamily="50" charset="-128"/>
              </a:rPr>
              <a:t>アスクル不動産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292913" y="10350400"/>
            <a:ext cx="5146111" cy="450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863" dirty="0">
                <a:latin typeface="MS PGothic" pitchFamily="34" charset="-128"/>
                <a:ea typeface="MS PGothic" pitchFamily="34" charset="-128"/>
              </a:rPr>
              <a:t>電話 </a:t>
            </a:r>
            <a:r>
              <a:rPr lang="en-US" altLang="zh-TW" sz="1863" dirty="0">
                <a:latin typeface="MS PGothic" pitchFamily="34" charset="-128"/>
                <a:ea typeface="MS PGothic" pitchFamily="34" charset="-128"/>
              </a:rPr>
              <a:t>: </a:t>
            </a:r>
            <a:r>
              <a:rPr lang="en-US" altLang="zh-TW" sz="2330" dirty="0">
                <a:latin typeface="HGPSoeiKakugothicUB" pitchFamily="50" charset="-128"/>
                <a:ea typeface="HGPSoeiKakugothicUB" pitchFamily="50" charset="-128"/>
              </a:rPr>
              <a:t>03-1234-1111</a:t>
            </a:r>
            <a:r>
              <a:rPr lang="zh-TW" altLang="en-US" sz="2330" dirty="0">
                <a:latin typeface="MS PGothic" pitchFamily="34" charset="-128"/>
                <a:ea typeface="MS PGothic" pitchFamily="34" charset="-128"/>
              </a:rPr>
              <a:t>　</a:t>
            </a:r>
            <a:r>
              <a:rPr lang="zh-TW" altLang="en-US" sz="1863" dirty="0">
                <a:latin typeface="MS PGothic" pitchFamily="34" charset="-128"/>
                <a:ea typeface="MS PGothic" pitchFamily="34" charset="-128"/>
              </a:rPr>
              <a:t>担当：鈴木</a:t>
            </a:r>
            <a:endParaRPr lang="ja-JP" altLang="en-US" sz="1863" dirty="0"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134</Words>
  <Application>Microsoft Office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2016-07-28T23:21:37Z</dcterms:created>
  <dcterms:modified xsi:type="dcterms:W3CDTF">2017-03-07T07:13:07Z</dcterms:modified>
</cp:coreProperties>
</file>