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35"/>
    <a:srgbClr val="9F9FA0"/>
    <a:srgbClr val="2DA7E0"/>
    <a:srgbClr val="E95377"/>
    <a:srgbClr val="FDD000"/>
    <a:srgbClr val="95BF1C"/>
    <a:srgbClr val="E94708"/>
    <a:srgbClr val="906E30"/>
    <a:srgbClr val="82582D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01598"/>
            <a:ext cx="7058025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7893503"/>
            <a:ext cx="702945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9033556"/>
            <a:ext cx="7029450" cy="3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D:\Documents and Settings\Sushine_xiejinfen\Desktop\99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90" y="1487715"/>
            <a:ext cx="2005013" cy="170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Documents and Settings\Sushine_xiejinfen\Desktop\99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839" y="809625"/>
            <a:ext cx="2093913" cy="183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D:\Documents and Settings\Sushine_xiejinfen\Desktop\999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957" y="4457245"/>
            <a:ext cx="2130425" cy="162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90" y="3948104"/>
            <a:ext cx="750880" cy="23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8775" y="6444349"/>
            <a:ext cx="7029450" cy="1284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745" dirty="0">
                <a:solidFill>
                  <a:srgbClr val="95BF1C"/>
                </a:solidFill>
                <a:latin typeface="MS PGothic" pitchFamily="34" charset="-128"/>
                <a:ea typeface="MS PGothic" pitchFamily="34" charset="-128"/>
              </a:rPr>
              <a:t>売却物件募集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87803" y="8276606"/>
            <a:ext cx="2123168" cy="535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77" dirty="0">
                <a:solidFill>
                  <a:srgbClr val="FDD000"/>
                </a:solidFill>
                <a:latin typeface="MS PGothic" pitchFamily="34" charset="-128"/>
                <a:ea typeface="MS PGothic" pitchFamily="34" charset="-128"/>
              </a:rPr>
              <a:t>無料相談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831376" y="8276606"/>
            <a:ext cx="2123168" cy="535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77" dirty="0">
                <a:solidFill>
                  <a:srgbClr val="E95377"/>
                </a:solidFill>
                <a:latin typeface="MS PGothic" pitchFamily="34" charset="-128"/>
                <a:ea typeface="MS PGothic" pitchFamily="34" charset="-128"/>
              </a:rPr>
              <a:t>無料査定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274949" y="8276606"/>
            <a:ext cx="2123168" cy="535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77" dirty="0">
                <a:solidFill>
                  <a:srgbClr val="2DA7E0"/>
                </a:solidFill>
                <a:latin typeface="MS PGothic" pitchFamily="34" charset="-128"/>
                <a:ea typeface="MS PGothic" pitchFamily="34" charset="-128"/>
              </a:rPr>
              <a:t>高価買取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49895" y="9286279"/>
            <a:ext cx="2123168" cy="507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96" dirty="0">
                <a:latin typeface="HGPSoeiKakugothicUB" pitchFamily="50" charset="-128"/>
                <a:ea typeface="HGPSoeiKakugothicUB" pitchFamily="50" charset="-128"/>
              </a:rPr>
              <a:t>創業</a:t>
            </a:r>
            <a:r>
              <a:rPr lang="en-US" altLang="zh-CN" sz="2696" dirty="0">
                <a:latin typeface="HGPSoeiKakugothicUB" pitchFamily="50" charset="-128"/>
                <a:ea typeface="HGPSoeiKakugothicUB" pitchFamily="50" charset="-128"/>
              </a:rPr>
              <a:t>50</a:t>
            </a:r>
            <a:r>
              <a:rPr lang="zh-CN" altLang="en-US" sz="2696" dirty="0">
                <a:latin typeface="HGPSoeiKakugothicUB" pitchFamily="50" charset="-128"/>
                <a:ea typeface="HGPSoeiKakugothicUB" pitchFamily="50" charset="-128"/>
              </a:rPr>
              <a:t>年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29442" y="9286279"/>
            <a:ext cx="3590879" cy="53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94" dirty="0">
                <a:latin typeface="HGPSoeiKakugothicUB" pitchFamily="50" charset="-128"/>
                <a:ea typeface="HGPSoeiKakugothicUB" pitchFamily="50" charset="-128"/>
              </a:rPr>
              <a:t>アスクル不動産</a:t>
            </a:r>
            <a:endParaRPr lang="zh-CN" altLang="en-US" sz="2894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9894" y="9790335"/>
            <a:ext cx="2471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aseline="-10000" dirty="0">
                <a:latin typeface="MS PGothic" pitchFamily="34" charset="-128"/>
                <a:ea typeface="MS PGothic" pitchFamily="34" charset="-128"/>
              </a:rPr>
              <a:t>地域密着だから安心</a:t>
            </a:r>
            <a:endParaRPr lang="zh-CN" altLang="en-US" sz="1800" baseline="-10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29442" y="9790335"/>
            <a:ext cx="4229515" cy="441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271" dirty="0">
                <a:latin typeface="HGPSoeiKakugothicUB" pitchFamily="50" charset="-128"/>
                <a:ea typeface="HGPSoeiKakugothicUB" pitchFamily="50" charset="-128"/>
              </a:rPr>
              <a:t>電話 </a:t>
            </a:r>
            <a:r>
              <a:rPr lang="en-US" altLang="zh-TW" sz="2271" dirty="0">
                <a:latin typeface="HGPSoeiKakugothicUB" pitchFamily="50" charset="-128"/>
                <a:ea typeface="HGPSoeiKakugothicUB" pitchFamily="50" charset="-128"/>
              </a:rPr>
              <a:t>: 03-1234-1111 </a:t>
            </a:r>
            <a:r>
              <a:rPr lang="zh-TW" altLang="en-US" sz="1419" dirty="0">
                <a:latin typeface="HGPSoeiKakugothicUB" pitchFamily="50" charset="-128"/>
                <a:ea typeface="HGPSoeiKakugothicUB" pitchFamily="50" charset="-128"/>
              </a:rPr>
              <a:t>（担当：鈴木）</a:t>
            </a:r>
            <a:endParaRPr lang="zh-CN" altLang="en-US" sz="1419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23676" y="2083667"/>
            <a:ext cx="212316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24" dirty="0">
                <a:solidFill>
                  <a:srgbClr val="9F9FA0"/>
                </a:solidFill>
                <a:latin typeface="HGPSoeiKakugothicUB" pitchFamily="50" charset="-128"/>
                <a:ea typeface="HGPSoeiKakugothicUB" pitchFamily="50" charset="-128"/>
              </a:rPr>
              <a:t>土 地</a:t>
            </a:r>
            <a:endParaRPr lang="zh-CN" altLang="en-US" sz="2624" dirty="0">
              <a:solidFill>
                <a:srgbClr val="9F9FA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17975" y="1385636"/>
            <a:ext cx="212316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24" dirty="0">
                <a:solidFill>
                  <a:srgbClr val="9F9FA0"/>
                </a:solidFill>
                <a:latin typeface="HGPSoeiKakugothicUB" pitchFamily="50" charset="-128"/>
                <a:ea typeface="HGPSoeiKakugothicUB" pitchFamily="50" charset="-128"/>
              </a:rPr>
              <a:t>マンション</a:t>
            </a:r>
            <a:endParaRPr lang="zh-CN" altLang="en-US" sz="2624" dirty="0">
              <a:solidFill>
                <a:srgbClr val="9F9FA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78277" y="5137811"/>
            <a:ext cx="212316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24" dirty="0">
                <a:solidFill>
                  <a:srgbClr val="9F9FA0"/>
                </a:solidFill>
                <a:latin typeface="HGPSoeiKakugothicUB" pitchFamily="50" charset="-128"/>
                <a:ea typeface="HGPSoeiKakugothicUB" pitchFamily="50" charset="-128"/>
              </a:rPr>
              <a:t>一戸建て</a:t>
            </a:r>
            <a:endParaRPr lang="zh-CN" altLang="en-US" sz="2624" dirty="0">
              <a:solidFill>
                <a:srgbClr val="9F9FA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 rot="21338280">
            <a:off x="1158324" y="4153809"/>
            <a:ext cx="366575" cy="23676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182" dirty="0">
                <a:solidFill>
                  <a:srgbClr val="009835"/>
                </a:solidFill>
                <a:latin typeface="HGPSoeiKakugothicUB" pitchFamily="50" charset="-128"/>
                <a:ea typeface="HGPSoeiKakugothicUB" pitchFamily="50" charset="-128"/>
              </a:rPr>
              <a:t>まずはお電話ください</a:t>
            </a:r>
            <a:endParaRPr lang="zh-CN" altLang="en-US" sz="1182" dirty="0">
              <a:solidFill>
                <a:srgbClr val="009835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143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2016-07-28T23:22:22Z</dcterms:created>
  <dcterms:modified xsi:type="dcterms:W3CDTF">2017-03-07T07:14:30Z</dcterms:modified>
</cp:coreProperties>
</file>