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13215"/>
    <a:srgbClr val="906E30"/>
    <a:srgbClr val="E94708"/>
    <a:srgbClr val="82582D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8" y="-13935"/>
            <a:ext cx="7783747" cy="109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2793" y="412316"/>
            <a:ext cx="4900779" cy="564443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684856" y="7420428"/>
            <a:ext cx="62261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>
                <a:solidFill>
                  <a:srgbClr val="75561A"/>
                </a:solidFill>
                <a:latin typeface="HGPSoeiKakugothicUB" pitchFamily="50" charset="-128"/>
                <a:ea typeface="HGPSoeiKakugothicUB" pitchFamily="50" charset="-128"/>
              </a:rPr>
              <a:t>自分が作った土で育てた野菜を食べてみませんか？</a:t>
            </a:r>
            <a:endParaRPr lang="en-US" sz="1400" dirty="0">
              <a:solidFill>
                <a:srgbClr val="75561A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 rot="20901931">
            <a:off x="968167" y="1382713"/>
            <a:ext cx="892552" cy="341788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2300" dirty="0">
                <a:solidFill>
                  <a:srgbClr val="613215"/>
                </a:solidFill>
                <a:latin typeface="HGPSoeiKakugothicUB" pitchFamily="50" charset="-128"/>
                <a:ea typeface="HGPSoeiKakugothicUB" pitchFamily="50" charset="-128"/>
              </a:rPr>
              <a:t>自分で作って、</a:t>
            </a:r>
          </a:p>
          <a:p>
            <a:r>
              <a:rPr lang="ja-JP" altLang="en-US" sz="2300" dirty="0">
                <a:solidFill>
                  <a:srgbClr val="613215"/>
                </a:solidFill>
                <a:latin typeface="HGPSoeiKakugothicUB" pitchFamily="50" charset="-128"/>
                <a:ea typeface="HGPSoeiKakugothicUB" pitchFamily="50" charset="-128"/>
              </a:rPr>
              <a:t>自分で食べる！！</a:t>
            </a:r>
            <a:endParaRPr lang="en-US" sz="2300" dirty="0">
              <a:solidFill>
                <a:srgbClr val="613215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36" name="TextBox 35"/>
          <p:cNvSpPr txBox="1"/>
          <p:nvPr/>
        </p:nvSpPr>
        <p:spPr>
          <a:xfrm rot="1163898">
            <a:off x="6055364" y="2234043"/>
            <a:ext cx="538609" cy="20009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2300" dirty="0">
                <a:solidFill>
                  <a:srgbClr val="613215"/>
                </a:solidFill>
                <a:latin typeface="HGPSoeiKakugothicUB" pitchFamily="50" charset="-128"/>
                <a:ea typeface="HGPSoeiKakugothicUB" pitchFamily="50" charset="-128"/>
              </a:rPr>
              <a:t>初心者向け</a:t>
            </a:r>
            <a:endParaRPr lang="en-US" sz="2300" dirty="0">
              <a:solidFill>
                <a:srgbClr val="613215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644542" y="412316"/>
            <a:ext cx="1573199" cy="1573200"/>
            <a:chOff x="5644542" y="412316"/>
            <a:chExt cx="1573199" cy="157320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44542" y="412316"/>
              <a:ext cx="1573199" cy="1573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5783589" y="661173"/>
              <a:ext cx="1194558" cy="3339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70" b="1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参加費無料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836533" y="1033053"/>
              <a:ext cx="1168910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500" b="1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50</a:t>
              </a:r>
              <a:r>
                <a:rPr lang="zh-CN" altLang="en-US" sz="1570" b="1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名様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844549" y="993602"/>
              <a:ext cx="450764" cy="2511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32" b="1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先着</a:t>
              </a:r>
              <a:endParaRPr lang="en-US" altLang="zh-CN" sz="1032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095375" y="4522788"/>
            <a:ext cx="5877036" cy="2667828"/>
            <a:chOff x="1095375" y="4598988"/>
            <a:chExt cx="5877036" cy="2667828"/>
          </a:xfrm>
        </p:grpSpPr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2908" y="4628016"/>
              <a:ext cx="5839503" cy="263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5375" y="4598988"/>
              <a:ext cx="5815606" cy="262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5" name="TextBox 24"/>
          <p:cNvSpPr txBox="1"/>
          <p:nvPr/>
        </p:nvSpPr>
        <p:spPr>
          <a:xfrm>
            <a:off x="1095097" y="7839273"/>
            <a:ext cx="60234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rgbClr val="906E30"/>
                </a:solidFill>
                <a:latin typeface="HGPSoeiKakugothicUB" pitchFamily="50" charset="-128"/>
                <a:ea typeface="HGPSoeiKakugothicUB" pitchFamily="50" charset="-128"/>
              </a:rPr>
              <a:t>教室の３つのポイント</a:t>
            </a:r>
            <a:endParaRPr lang="en-US" sz="1200" dirty="0">
              <a:solidFill>
                <a:srgbClr val="906E30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12" y="9207992"/>
            <a:ext cx="7810759" cy="18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1173024" y="9368968"/>
            <a:ext cx="245687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3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2016</a:t>
            </a:r>
            <a:r>
              <a:rPr lang="zh-TW" altLang="en-US" sz="13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年</a:t>
            </a:r>
            <a:r>
              <a:rPr lang="en-US" altLang="zh-TW" sz="13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9</a:t>
            </a:r>
            <a:r>
              <a:rPr lang="zh-TW" altLang="en-US" sz="13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zh-TW" sz="13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17</a:t>
            </a:r>
            <a:r>
              <a:rPr lang="zh-TW" altLang="en-US" sz="13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日｜土｜</a:t>
            </a:r>
          </a:p>
          <a:p>
            <a:r>
              <a:rPr lang="zh-TW" altLang="en-US" sz="13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午後</a:t>
            </a:r>
            <a:r>
              <a:rPr lang="en-US" altLang="zh-TW" sz="13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13</a:t>
            </a:r>
            <a:r>
              <a:rPr lang="zh-TW" altLang="en-US" sz="13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時</a:t>
            </a:r>
            <a:r>
              <a:rPr lang="en-US" altLang="zh-TW" sz="13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zh-TW" altLang="en-US" sz="13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分～午後</a:t>
            </a:r>
            <a:r>
              <a:rPr lang="en-US" altLang="zh-TW" sz="13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19</a:t>
            </a:r>
            <a:r>
              <a:rPr lang="zh-TW" altLang="en-US" sz="13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時</a:t>
            </a:r>
            <a:r>
              <a:rPr lang="en-US" altLang="zh-TW" sz="13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zh-TW" altLang="en-US" sz="13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分</a:t>
            </a:r>
            <a:endParaRPr lang="en-US" sz="13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552451" y="9459746"/>
            <a:ext cx="322312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アスクル会議室 </a:t>
            </a:r>
            <a:r>
              <a:rPr lang="ja-JP" altLang="en-US" sz="95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（東京都江東区豊洲</a:t>
            </a:r>
            <a:r>
              <a:rPr lang="en-US" altLang="ja-JP" sz="95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</a:t>
            </a:r>
            <a:r>
              <a:rPr lang="ja-JP" altLang="en-US" sz="95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）</a:t>
            </a:r>
            <a:endParaRPr lang="en-US" sz="95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-9512" y="10125992"/>
            <a:ext cx="778508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［お問い合わせ・お申込み先］  家庭菜園教室事務局    </a:t>
            </a:r>
            <a:r>
              <a:rPr lang="ja-JP" altLang="en-US" sz="11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電話 </a:t>
            </a:r>
            <a:r>
              <a:rPr lang="en-US" altLang="ja-JP" sz="11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: 03-1234-1111</a:t>
            </a:r>
            <a:r>
              <a:rPr lang="ja-JP" altLang="en-US" sz="11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　</a:t>
            </a:r>
            <a:r>
              <a:rPr lang="en-US" altLang="ja-JP" sz="11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mail : XXXX</a:t>
            </a:r>
            <a:r>
              <a:rPr lang="ja-JP" altLang="en-US" sz="11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＠</a:t>
            </a:r>
            <a:r>
              <a:rPr lang="en-US" altLang="ja-JP" sz="11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XXX</a:t>
            </a:r>
          </a:p>
          <a:p>
            <a:pPr algn="ctr">
              <a:spcBef>
                <a:spcPts val="600"/>
              </a:spcBef>
            </a:pPr>
            <a:r>
              <a:rPr lang="en-US" altLang="ja-JP" sz="14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en-US" sz="14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384" y="9365593"/>
            <a:ext cx="498322" cy="50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584655" y="9405912"/>
            <a:ext cx="643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開催</a:t>
            </a:r>
          </a:p>
          <a:p>
            <a:pPr algn="ctr"/>
            <a:r>
              <a:rPr lang="ja-JP" altLang="en-US" sz="1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日時</a:t>
            </a:r>
            <a:endParaRPr lang="en-US" sz="10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34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6811" y="9352140"/>
            <a:ext cx="498322" cy="50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3964082" y="9469986"/>
            <a:ext cx="6437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場所</a:t>
            </a:r>
            <a:endParaRPr lang="en-US" sz="10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508" y="7408916"/>
            <a:ext cx="5701485" cy="3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316" y="8232839"/>
            <a:ext cx="1635807" cy="55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127" y="8232839"/>
            <a:ext cx="1635807" cy="55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421" y="8232839"/>
            <a:ext cx="1635807" cy="55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1332142" y="8286901"/>
            <a:ext cx="157615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50" b="1" dirty="0">
                <a:solidFill>
                  <a:srgbClr val="906E30"/>
                </a:solidFill>
                <a:latin typeface="MS PGothic" pitchFamily="34" charset="-128"/>
                <a:ea typeface="MS PGothic" pitchFamily="34" charset="-128"/>
              </a:rPr>
              <a:t>土作り・畑作りの</a:t>
            </a:r>
            <a:br>
              <a:rPr lang="en-US" altLang="ja-JP" sz="1150" b="1" dirty="0">
                <a:solidFill>
                  <a:srgbClr val="906E30"/>
                </a:solidFill>
                <a:latin typeface="MS PGothic" pitchFamily="34" charset="-128"/>
                <a:ea typeface="MS PGothic" pitchFamily="34" charset="-128"/>
              </a:rPr>
            </a:br>
            <a:r>
              <a:rPr lang="ja-JP" altLang="en-US" sz="1150" b="1" dirty="0">
                <a:solidFill>
                  <a:srgbClr val="906E30"/>
                </a:solidFill>
                <a:latin typeface="MS PGothic" pitchFamily="34" charset="-128"/>
                <a:ea typeface="MS PGothic" pitchFamily="34" charset="-128"/>
              </a:rPr>
              <a:t>基礎</a:t>
            </a:r>
            <a:endParaRPr lang="en-US" sz="1150" b="1" dirty="0">
              <a:solidFill>
                <a:srgbClr val="906E30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086100" y="8286901"/>
            <a:ext cx="1651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50" b="1" dirty="0">
                <a:solidFill>
                  <a:srgbClr val="906E30"/>
                </a:solidFill>
                <a:latin typeface="MS PGothic" pitchFamily="34" charset="-128"/>
                <a:ea typeface="MS PGothic" pitchFamily="34" charset="-128"/>
              </a:rPr>
              <a:t>病害虫防除の</a:t>
            </a:r>
          </a:p>
          <a:p>
            <a:pPr algn="ctr"/>
            <a:r>
              <a:rPr lang="ja-JP" altLang="en-US" sz="1150" b="1" dirty="0">
                <a:solidFill>
                  <a:srgbClr val="906E30"/>
                </a:solidFill>
                <a:latin typeface="MS PGothic" pitchFamily="34" charset="-128"/>
                <a:ea typeface="MS PGothic" pitchFamily="34" charset="-128"/>
              </a:rPr>
              <a:t>ポイント</a:t>
            </a:r>
            <a:endParaRPr lang="en-US" sz="1150" b="1" dirty="0">
              <a:solidFill>
                <a:srgbClr val="906E30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935511" y="8286901"/>
            <a:ext cx="149562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50" b="1" dirty="0">
                <a:solidFill>
                  <a:srgbClr val="906E30"/>
                </a:solidFill>
                <a:latin typeface="MS PGothic" pitchFamily="34" charset="-128"/>
                <a:ea typeface="MS PGothic" pitchFamily="34" charset="-128"/>
              </a:rPr>
              <a:t>失敗しない種・苗の</a:t>
            </a:r>
          </a:p>
          <a:p>
            <a:pPr algn="ctr"/>
            <a:r>
              <a:rPr lang="ja-JP" altLang="en-US" sz="1150" b="1" dirty="0">
                <a:solidFill>
                  <a:srgbClr val="906E30"/>
                </a:solidFill>
                <a:latin typeface="MS PGothic" pitchFamily="34" charset="-128"/>
                <a:ea typeface="MS PGothic" pitchFamily="34" charset="-128"/>
              </a:rPr>
              <a:t>植え方</a:t>
            </a:r>
            <a:endParaRPr lang="en-US" sz="1150" b="1" dirty="0">
              <a:solidFill>
                <a:srgbClr val="906E30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200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2016-07-22T03:53:20Z</dcterms:created>
  <dcterms:modified xsi:type="dcterms:W3CDTF">2017-03-07T07:16:11Z</dcterms:modified>
</cp:coreProperties>
</file>