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A01F"/>
    <a:srgbClr val="75561A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39" y="167947"/>
            <a:ext cx="6790166" cy="64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831" y="7664977"/>
            <a:ext cx="1231035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64" y="7664977"/>
            <a:ext cx="1231035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00" y="4365477"/>
            <a:ext cx="1786447" cy="13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57943" y="224432"/>
            <a:ext cx="60234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700" dirty="0">
                <a:latin typeface="HGPSoeiKakugothicUB" pitchFamily="50" charset="-128"/>
                <a:ea typeface="HGPSoeiKakugothicUB" pitchFamily="50" charset="-128"/>
              </a:rPr>
              <a:t>自分で作って、自分で食べる！！</a:t>
            </a:r>
            <a:endParaRPr lang="en-US" sz="27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 rot="20682055">
            <a:off x="6024110" y="3254631"/>
            <a:ext cx="14586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00" dirty="0">
                <a:latin typeface="HGPSoeiKakugothicUB" pitchFamily="34" charset="-128"/>
                <a:ea typeface="HGPSoeiKakugothicUB" pitchFamily="34" charset="-128"/>
              </a:rPr>
              <a:t>初級者向け</a:t>
            </a:r>
            <a:endParaRPr lang="en-US" sz="17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2276" y="6429828"/>
            <a:ext cx="602342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900" b="1" dirty="0">
                <a:solidFill>
                  <a:srgbClr val="75561A"/>
                </a:solidFill>
                <a:latin typeface="MS PGothic" pitchFamily="34" charset="-128"/>
                <a:ea typeface="MS PGothic" pitchFamily="34" charset="-128"/>
              </a:rPr>
              <a:t>自分が作った土で育てた野菜を食べてみませんか？</a:t>
            </a:r>
            <a:endParaRPr lang="en-US" sz="1900" b="1" dirty="0">
              <a:solidFill>
                <a:srgbClr val="75561A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109" y="2804056"/>
            <a:ext cx="136207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 rot="20682055">
            <a:off x="516947" y="4722017"/>
            <a:ext cx="185113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先着</a:t>
            </a:r>
            <a:r>
              <a:rPr lang="en-US" altLang="ja-JP" sz="17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50</a:t>
            </a:r>
            <a:r>
              <a:rPr lang="ja-JP" altLang="en-US" sz="17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名様</a:t>
            </a:r>
          </a:p>
          <a:p>
            <a:pPr algn="ctr"/>
            <a:r>
              <a:rPr lang="ja-JP" altLang="en-US" sz="17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参加費無料！！</a:t>
            </a:r>
            <a:endParaRPr lang="en-US" sz="1700" b="1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2276" y="6994480"/>
            <a:ext cx="602342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300" dirty="0">
                <a:solidFill>
                  <a:srgbClr val="9FA01F"/>
                </a:solidFill>
                <a:latin typeface="HGPSoeiKakugothicUB" pitchFamily="50" charset="-128"/>
                <a:ea typeface="HGPSoeiKakugothicUB" pitchFamily="50" charset="-128"/>
              </a:rPr>
              <a:t>教室の３つのポイント</a:t>
            </a:r>
            <a:endParaRPr lang="en-US" sz="2300" dirty="0">
              <a:solidFill>
                <a:srgbClr val="9FA01F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3257" y="7926561"/>
            <a:ext cx="110950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土作り・</a:t>
            </a:r>
          </a:p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畑作りの</a:t>
            </a:r>
          </a:p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基礎</a:t>
            </a:r>
            <a:endParaRPr lang="en-US" sz="15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32523" y="7926561"/>
            <a:ext cx="110950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病害虫</a:t>
            </a:r>
          </a:p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防除の</a:t>
            </a:r>
          </a:p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ポイント</a:t>
            </a:r>
            <a:endParaRPr lang="en-US" sz="15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339" y="7719569"/>
            <a:ext cx="1231035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652818" y="7979228"/>
            <a:ext cx="12933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失敗しない</a:t>
            </a:r>
          </a:p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種・苗の</a:t>
            </a:r>
          </a:p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植え方</a:t>
            </a:r>
            <a:endParaRPr lang="en-US" sz="15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12" y="9300110"/>
            <a:ext cx="7812000" cy="1682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84655" y="9558312"/>
            <a:ext cx="6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開催</a:t>
            </a:r>
          </a:p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日時</a:t>
            </a:r>
            <a:endParaRPr lang="en-US" sz="1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73024" y="9521368"/>
            <a:ext cx="24568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2016</a:t>
            </a:r>
            <a:r>
              <a:rPr lang="zh-TW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zh-TW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zh-TW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TW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17</a:t>
            </a:r>
            <a:r>
              <a:rPr lang="zh-TW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日｜土｜</a:t>
            </a:r>
          </a:p>
          <a:p>
            <a:r>
              <a:rPr lang="zh-TW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午後</a:t>
            </a:r>
            <a:r>
              <a:rPr lang="en-US" altLang="zh-TW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</a:t>
            </a:r>
            <a:r>
              <a:rPr lang="zh-TW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TW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TW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分～午後</a:t>
            </a:r>
            <a:r>
              <a:rPr lang="en-US" altLang="zh-TW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19</a:t>
            </a:r>
            <a:r>
              <a:rPr lang="zh-TW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TW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TW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分</a:t>
            </a:r>
            <a:endParaRPr lang="en-US" sz="13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64082" y="9641436"/>
            <a:ext cx="5883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場所</a:t>
            </a:r>
            <a:endParaRPr lang="en-US" sz="1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52451" y="9612146"/>
            <a:ext cx="32231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アスクル会議室 </a:t>
            </a:r>
            <a:r>
              <a:rPr lang="ja-JP" altLang="en-US" sz="95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（東京都江東区豊洲</a:t>
            </a:r>
            <a:r>
              <a:rPr lang="en-US" altLang="ja-JP" sz="95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r>
              <a:rPr lang="ja-JP" altLang="en-US" sz="95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）</a:t>
            </a:r>
            <a:endParaRPr lang="en-US" sz="95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-9512" y="10278392"/>
            <a:ext cx="778508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［お問い合わせ・お申込み先］  </a:t>
            </a:r>
            <a:r>
              <a:rPr lang="zh-TW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家庭菜園教室事務局   電話 </a:t>
            </a:r>
            <a:r>
              <a:rPr lang="en-US" altLang="zh-TW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: 03-1234-1111</a:t>
            </a:r>
            <a:r>
              <a:rPr lang="zh-TW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　</a:t>
            </a:r>
            <a:r>
              <a:rPr lang="fr-FR" altLang="zh-TW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mail : XXXX</a:t>
            </a:r>
            <a:r>
              <a:rPr lang="zh-TW" altLang="fr-FR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＠</a:t>
            </a:r>
            <a:r>
              <a:rPr lang="fr-FR" altLang="zh-TW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XXX</a:t>
            </a:r>
            <a:endParaRPr lang="en-US" altLang="ja-JP" sz="11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en-US" altLang="ja-JP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sz="14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203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2016-07-27T00:37:52Z</dcterms:created>
  <dcterms:modified xsi:type="dcterms:W3CDTF">2017-03-07T07:18:00Z</dcterms:modified>
</cp:coreProperties>
</file>