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C30D23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497" y="6635978"/>
            <a:ext cx="2391685" cy="29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867" y="6356069"/>
            <a:ext cx="904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9383713"/>
            <a:ext cx="7781925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7" y="3458478"/>
            <a:ext cx="342900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6800" y="3458478"/>
            <a:ext cx="3438525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319" y="5516535"/>
            <a:ext cx="904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36544" y="4510990"/>
            <a:ext cx="194309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月給 ￥</a:t>
            </a:r>
            <a:r>
              <a:rPr lang="en-US" altLang="zh-TW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220,000</a:t>
            </a:r>
            <a:r>
              <a:rPr lang="zh-TW" altLang="en-US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</a:p>
          <a:p>
            <a:pPr>
              <a:spcBef>
                <a:spcPts val="600"/>
              </a:spcBef>
            </a:pPr>
            <a:r>
              <a:rPr lang="zh-TW" altLang="en-US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時給 ￥</a:t>
            </a:r>
            <a:r>
              <a:rPr lang="en-US" altLang="zh-TW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950</a:t>
            </a:r>
            <a:r>
              <a:rPr lang="zh-TW" altLang="en-US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  <a:endParaRPr lang="zh-CN" altLang="en-US" sz="1400" dirty="0">
              <a:solidFill>
                <a:srgbClr val="C30D23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5170" y="7096353"/>
            <a:ext cx="778868" cy="220617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128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アットホームで</a:t>
            </a:r>
          </a:p>
          <a:p>
            <a:pPr algn="ctr"/>
            <a:r>
              <a:rPr lang="ja-JP" altLang="en-US" sz="128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働きやすい職場です！</a:t>
            </a:r>
          </a:p>
          <a:p>
            <a:pPr algn="ctr"/>
            <a:endParaRPr lang="zh-CN" altLang="en-US" sz="128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08094" y="387755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正社員・アルバイト・パート</a:t>
            </a:r>
            <a:endParaRPr lang="zh-CN" altLang="en-US" sz="18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480159" y="2369537"/>
            <a:ext cx="202282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歯科助手・受付も</a:t>
            </a:r>
          </a:p>
          <a:p>
            <a:pPr algn="ctr"/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同時募集しています</a:t>
            </a:r>
            <a:r>
              <a:rPr lang="en-US" altLang="ja-JP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</a:t>
            </a:r>
            <a:endParaRPr lang="zh-CN" altLang="en-US" sz="14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35" y="3993466"/>
            <a:ext cx="28003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2" y="4122486"/>
            <a:ext cx="5048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747713" y="4510990"/>
            <a:ext cx="963432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社員　</a:t>
            </a:r>
          </a:p>
          <a:p>
            <a:pPr>
              <a:spcBef>
                <a:spcPts val="600"/>
              </a:spcBef>
            </a:pPr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アルバイト</a:t>
            </a:r>
          </a:p>
          <a:p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パート</a:t>
            </a:r>
            <a:endParaRPr lang="zh-CN" altLang="en-US" sz="14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80142" y="4125273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給与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88951" y="3592459"/>
            <a:ext cx="241284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歯科衛生士 </a:t>
            </a:r>
            <a:r>
              <a:rPr lang="en-US" altLang="zh-TW" sz="1000" dirty="0">
                <a:solidFill>
                  <a:srgbClr val="C30D23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zh-TW" altLang="en-US" sz="1000" dirty="0">
                <a:solidFill>
                  <a:srgbClr val="C30D23"/>
                </a:solidFill>
                <a:latin typeface="MS PGothic" pitchFamily="34" charset="-128"/>
                <a:ea typeface="MS PGothic" pitchFamily="34" charset="-128"/>
              </a:rPr>
              <a:t>要 衛生士免許</a:t>
            </a:r>
            <a:endParaRPr lang="zh-CN" altLang="en-US" sz="1000" dirty="0">
              <a:solidFill>
                <a:srgbClr val="C30D23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50693" y="5652606"/>
            <a:ext cx="505267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時間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50693" y="5980610"/>
            <a:ext cx="2217478" cy="668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月曜日～金曜日　</a:t>
            </a:r>
          </a:p>
          <a:p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】 9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</a:p>
          <a:p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午後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】 14:00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19</a:t>
            </a:r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zh-CN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34183" y="5980610"/>
            <a:ext cx="1943100" cy="599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土曜日　</a:t>
            </a:r>
          </a:p>
          <a:p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【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】 9:00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13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r>
              <a:rPr lang="en-US" altLang="ja-JP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8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午後は休診</a:t>
            </a:r>
            <a:endParaRPr lang="zh-CN" altLang="en-US" sz="8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351725" y="3618270"/>
            <a:ext cx="2784737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900" dirty="0">
                <a:solidFill>
                  <a:srgbClr val="231815"/>
                </a:solidFill>
                <a:latin typeface="HGPSoeiKakugothicUB" pitchFamily="34" charset="-128"/>
                <a:ea typeface="HGPSoeiKakugothicUB" pitchFamily="34" charset="-128"/>
              </a:rPr>
              <a:t>歯科助手・受付 </a:t>
            </a:r>
            <a:r>
              <a:rPr lang="en-US" altLang="ja-JP" sz="1000" dirty="0">
                <a:solidFill>
                  <a:srgbClr val="C30D23"/>
                </a:solidFill>
                <a:latin typeface="MS PGothic" pitchFamily="34" charset="-128"/>
                <a:ea typeface="MS PGothic" pitchFamily="34" charset="-128"/>
              </a:rPr>
              <a:t>※</a:t>
            </a:r>
            <a:r>
              <a:rPr lang="ja-JP" altLang="en-US" sz="1000" dirty="0">
                <a:solidFill>
                  <a:srgbClr val="C30D23"/>
                </a:solidFill>
                <a:latin typeface="MS PGothic" pitchFamily="34" charset="-128"/>
                <a:ea typeface="MS PGothic" pitchFamily="34" charset="-128"/>
              </a:rPr>
              <a:t>資格・経験不要</a:t>
            </a:r>
            <a:endParaRPr lang="zh-CN" altLang="en-US" sz="1000" dirty="0">
              <a:solidFill>
                <a:srgbClr val="C30D23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259919" y="4527758"/>
            <a:ext cx="963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アルバイト</a:t>
            </a:r>
          </a:p>
          <a:p>
            <a:r>
              <a:rPr lang="ja-JP" altLang="en-US" sz="14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パート</a:t>
            </a:r>
            <a:endParaRPr lang="zh-CN" altLang="en-US" sz="14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385307" y="4527758"/>
            <a:ext cx="19430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zh-TW" altLang="en-US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時給 ￥</a:t>
            </a:r>
            <a:r>
              <a:rPr lang="en-US" altLang="zh-TW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950</a:t>
            </a:r>
            <a:r>
              <a:rPr lang="zh-TW" altLang="en-US" sz="14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～</a:t>
            </a:r>
            <a:endParaRPr lang="zh-CN" altLang="en-US" sz="1400" dirty="0">
              <a:solidFill>
                <a:srgbClr val="C30D23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47" name="Picture 4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13" y="3983257"/>
            <a:ext cx="280035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4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32" y="4122486"/>
            <a:ext cx="504825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Rectangle 48"/>
          <p:cNvSpPr/>
          <p:nvPr/>
        </p:nvSpPr>
        <p:spPr>
          <a:xfrm>
            <a:off x="4346962" y="4125273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給与</a:t>
            </a:r>
          </a:p>
        </p:txBody>
      </p:sp>
      <p:pic>
        <p:nvPicPr>
          <p:cNvPr id="25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51" y="5936851"/>
            <a:ext cx="32099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Rectangle 52"/>
          <p:cNvSpPr/>
          <p:nvPr/>
        </p:nvSpPr>
        <p:spPr>
          <a:xfrm>
            <a:off x="550693" y="6868859"/>
            <a:ext cx="553357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休日 </a:t>
            </a:r>
          </a:p>
        </p:txBody>
      </p:sp>
      <p:pic>
        <p:nvPicPr>
          <p:cNvPr id="54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51" y="7153104"/>
            <a:ext cx="32099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550693" y="7189336"/>
            <a:ext cx="611065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社員　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046356" y="5698882"/>
            <a:ext cx="16228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ブランクが</a:t>
            </a:r>
          </a:p>
          <a:p>
            <a:pPr algn="ctr"/>
            <a:r>
              <a:rPr lang="ja-JP" altLang="en-US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あっても大丈夫</a:t>
            </a:r>
            <a:r>
              <a:rPr lang="en-US" altLang="ja-JP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1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5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0118" y="5528525"/>
            <a:ext cx="904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5568457" y="5752466"/>
            <a:ext cx="133139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実地経験で</a:t>
            </a:r>
          </a:p>
          <a:p>
            <a:pPr algn="ctr"/>
            <a:r>
              <a:rPr lang="ja-JP" altLang="en-US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勉強ができる</a:t>
            </a:r>
            <a:r>
              <a:rPr lang="en-US" altLang="ja-JP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1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41635" y="6593062"/>
            <a:ext cx="12430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資格が</a:t>
            </a:r>
          </a:p>
          <a:p>
            <a:pPr algn="ctr"/>
            <a:r>
              <a:rPr lang="ja-JP" altLang="en-US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活かせる</a:t>
            </a:r>
            <a:r>
              <a:rPr lang="en-US" altLang="ja-JP" sz="1100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!!</a:t>
            </a:r>
            <a:endParaRPr lang="zh-CN" altLang="en-US" sz="1100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438751" y="7189336"/>
            <a:ext cx="2342492" cy="47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週休</a:t>
            </a:r>
            <a:r>
              <a:rPr lang="en-US" altLang="ja-JP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日制・祝日・夏期・</a:t>
            </a:r>
          </a:p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年末年始休暇その他有給休暇</a:t>
            </a:r>
          </a:p>
        </p:txBody>
      </p:sp>
      <p:sp>
        <p:nvSpPr>
          <p:cNvPr id="35" name="Rectangle 34"/>
          <p:cNvSpPr/>
          <p:nvPr/>
        </p:nvSpPr>
        <p:spPr>
          <a:xfrm>
            <a:off x="2951473" y="9472613"/>
            <a:ext cx="187262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まずはお問い合わせください</a:t>
            </a:r>
            <a:endParaRPr lang="zh-CN" alt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786090" y="9716283"/>
            <a:ext cx="42033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アスクルデンタルクリニック</a:t>
            </a:r>
            <a:endParaRPr lang="zh-CN" altLang="en-US" sz="2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944687" y="10209213"/>
            <a:ext cx="38862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 : 03-1234-1111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MAIL : XXXX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＠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XXX</a:t>
            </a:r>
          </a:p>
          <a:p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住所 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 〒135-0061 </a:t>
            </a:r>
            <a:r>
              <a:rPr lang="zh-CN" altLang="en-US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CN" sz="13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3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38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287" y="9603418"/>
            <a:ext cx="99060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705" y="9603418"/>
            <a:ext cx="990600" cy="1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550693" y="8648568"/>
            <a:ext cx="3886200" cy="4761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交通費全額支給（マイカー通勤可・駐車場完備）</a:t>
            </a:r>
          </a:p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労災・雇用保険あり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50693" y="7705070"/>
            <a:ext cx="1255736" cy="4761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アルバイト</a:t>
            </a:r>
          </a:p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パート　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50693" y="8329398"/>
            <a:ext cx="505267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待遇</a:t>
            </a:r>
          </a:p>
        </p:txBody>
      </p:sp>
      <p:pic>
        <p:nvPicPr>
          <p:cNvPr id="75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51" y="8613643"/>
            <a:ext cx="32099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1438751" y="7705070"/>
            <a:ext cx="2028119" cy="284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247" dirty="0">
                <a:solidFill>
                  <a:srgbClr val="231815"/>
                </a:solidFill>
                <a:latin typeface="MS PGothic" pitchFamily="34" charset="-128"/>
                <a:ea typeface="MS PGothic" pitchFamily="34" charset="-128"/>
              </a:rPr>
              <a:t>勤務日・勤務時間は応相談</a:t>
            </a:r>
            <a:endParaRPr lang="zh-CN" altLang="en-US" sz="1247" dirty="0">
              <a:solidFill>
                <a:srgbClr val="231815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187" y="2067847"/>
            <a:ext cx="624000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526" y="830490"/>
            <a:ext cx="5229836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233</Words>
  <Application>Microsoft Office PowerPoint</Application>
  <PresentationFormat>ユーザー設定</PresentationFormat>
  <Paragraphs>61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2016-07-28T23:22:59Z</dcterms:created>
  <dcterms:modified xsi:type="dcterms:W3CDTF">2017-03-07T07:19:08Z</dcterms:modified>
</cp:coreProperties>
</file>