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1815"/>
    <a:srgbClr val="00A29A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gif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gi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923" y="2063325"/>
            <a:ext cx="1762743" cy="10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034" y="4663300"/>
            <a:ext cx="1762743" cy="10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12338"/>
            <a:ext cx="7781925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889072" y="10085731"/>
            <a:ext cx="1861407" cy="255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62" dirty="0">
                <a:solidFill>
                  <a:schemeClr val="bg1"/>
                </a:solidFill>
                <a:latin typeface="+mn-ea"/>
              </a:rPr>
              <a:t>［お問い合わせ・お申込み先］</a:t>
            </a:r>
            <a:endParaRPr lang="zh-CN" altLang="en-US" sz="1062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67260" y="10085005"/>
            <a:ext cx="3802969" cy="2662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30" dirty="0">
                <a:solidFill>
                  <a:schemeClr val="bg1"/>
                </a:solidFill>
                <a:latin typeface="+mn-ea"/>
              </a:rPr>
              <a:t>電話 </a:t>
            </a:r>
            <a:r>
              <a:rPr lang="en-US" altLang="zh-CN" sz="1130" dirty="0">
                <a:solidFill>
                  <a:schemeClr val="bg1"/>
                </a:solidFill>
                <a:latin typeface="+mn-ea"/>
              </a:rPr>
              <a:t>: 03-1234-1111</a:t>
            </a:r>
            <a:r>
              <a:rPr lang="zh-CN" altLang="en-US" sz="1130" dirty="0">
                <a:solidFill>
                  <a:schemeClr val="bg1"/>
                </a:solidFill>
                <a:latin typeface="+mn-ea"/>
              </a:rPr>
              <a:t>　</a:t>
            </a:r>
            <a:r>
              <a:rPr lang="en-US" altLang="zh-CN" sz="1130" dirty="0">
                <a:solidFill>
                  <a:schemeClr val="bg1"/>
                </a:solidFill>
                <a:latin typeface="+mn-ea"/>
              </a:rPr>
              <a:t>mail : XXXX</a:t>
            </a:r>
            <a:r>
              <a:rPr lang="zh-CN" altLang="en-US" sz="1130" dirty="0">
                <a:solidFill>
                  <a:schemeClr val="bg1"/>
                </a:solidFill>
                <a:latin typeface="+mn-ea"/>
              </a:rPr>
              <a:t>＠</a:t>
            </a:r>
            <a:r>
              <a:rPr lang="en-US" altLang="zh-CN" sz="1130" dirty="0">
                <a:solidFill>
                  <a:schemeClr val="bg1"/>
                </a:solidFill>
                <a:latin typeface="+mn-ea"/>
              </a:rPr>
              <a:t>XXX</a:t>
            </a:r>
            <a:r>
              <a:rPr lang="zh-CN" altLang="en-US" sz="1130" dirty="0">
                <a:solidFill>
                  <a:schemeClr val="bg1"/>
                </a:solidFill>
                <a:latin typeface="+mn-ea"/>
              </a:rPr>
              <a:t>　</a:t>
            </a:r>
          </a:p>
        </p:txBody>
      </p:sp>
      <p:sp>
        <p:nvSpPr>
          <p:cNvPr id="4" name="Rectangle 3"/>
          <p:cNvSpPr/>
          <p:nvPr/>
        </p:nvSpPr>
        <p:spPr>
          <a:xfrm>
            <a:off x="2650946" y="10100245"/>
            <a:ext cx="132119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chemeClr val="bg1"/>
                </a:solidFill>
                <a:latin typeface="+mn-ea"/>
              </a:rPr>
              <a:t>お片づけ教室事務局</a:t>
            </a:r>
            <a:endParaRPr lang="zh-CN" altLang="en-US" sz="1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46446" y="10298746"/>
            <a:ext cx="2089033" cy="298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340" dirty="0">
                <a:solidFill>
                  <a:schemeClr val="bg1"/>
                </a:solidFill>
                <a:latin typeface="MS PGothic (Body)"/>
              </a:rPr>
              <a:t>http://www.askult.com/</a:t>
            </a:r>
            <a:endParaRPr lang="zh-CN" altLang="en-US" sz="1340" dirty="0">
              <a:solidFill>
                <a:schemeClr val="bg1"/>
              </a:solidFill>
              <a:latin typeface="MS PGothic (Body)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25" y="3665311"/>
            <a:ext cx="1636153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749510" y="3994089"/>
            <a:ext cx="1221809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3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参加料無料</a:t>
            </a:r>
            <a:r>
              <a:rPr lang="en-US" altLang="zh-CN" sz="13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!</a:t>
            </a:r>
            <a:r>
              <a:rPr lang="zh-CN" altLang="en-US" sz="13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！</a:t>
            </a:r>
          </a:p>
        </p:txBody>
      </p:sp>
      <p:sp>
        <p:nvSpPr>
          <p:cNvPr id="10" name="Rectangle 9"/>
          <p:cNvSpPr/>
          <p:nvPr/>
        </p:nvSpPr>
        <p:spPr>
          <a:xfrm>
            <a:off x="5895952" y="4997101"/>
            <a:ext cx="1527982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3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先着３０ご家族まで</a:t>
            </a:r>
            <a:endParaRPr lang="zh-CN" altLang="en-US" sz="130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00379" y="2366675"/>
            <a:ext cx="144783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3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託児の申し込みも</a:t>
            </a:r>
          </a:p>
          <a:p>
            <a:pPr algn="ctr"/>
            <a:r>
              <a:rPr lang="ja-JP" altLang="en-US" sz="13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受け付けます</a:t>
            </a:r>
            <a:endParaRPr lang="zh-CN" altLang="en-US" sz="130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05396" y="728877"/>
            <a:ext cx="5771132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7600" dirty="0">
                <a:solidFill>
                  <a:srgbClr val="00A29A"/>
                </a:solidFill>
                <a:latin typeface="HGPSoeiKakugothicUB" pitchFamily="34" charset="-128"/>
                <a:ea typeface="HGPSoeiKakugothicUB" pitchFamily="34" charset="-128"/>
              </a:rPr>
              <a:t>お片づけ教室</a:t>
            </a:r>
            <a:endParaRPr lang="zh-CN" altLang="en-US" sz="7600" dirty="0">
              <a:solidFill>
                <a:srgbClr val="00A29A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45901" y="396560"/>
            <a:ext cx="542131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100" dirty="0">
                <a:solidFill>
                  <a:srgbClr val="231815"/>
                </a:solidFill>
              </a:rPr>
              <a:t>みんなで片付ければすぐにスッキリ</a:t>
            </a:r>
            <a:r>
              <a:rPr lang="en-US" altLang="ja-JP" sz="2100" dirty="0">
                <a:solidFill>
                  <a:srgbClr val="231815"/>
                </a:solidFill>
              </a:rPr>
              <a:t>!!</a:t>
            </a:r>
            <a:endParaRPr lang="zh-CN" altLang="en-US" sz="2100" dirty="0">
              <a:solidFill>
                <a:srgbClr val="231815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53" t="28772" r="21811" b="21778"/>
          <a:stretch/>
        </p:blipFill>
        <p:spPr bwMode="auto">
          <a:xfrm>
            <a:off x="88900" y="0"/>
            <a:ext cx="1593946" cy="1359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 rot="-600000">
            <a:off x="301742" y="543871"/>
            <a:ext cx="12522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solidFill>
                  <a:srgbClr val="231815"/>
                </a:solidFill>
              </a:rPr>
              <a:t>ファミリーの為の</a:t>
            </a:r>
            <a:endParaRPr lang="zh-CN" altLang="en-US" sz="1200" dirty="0">
              <a:solidFill>
                <a:srgbClr val="231815"/>
              </a:solidFill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25" y="7052023"/>
            <a:ext cx="647700" cy="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929028" y="6892271"/>
            <a:ext cx="59238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dirty="0">
                <a:solidFill>
                  <a:srgbClr val="231815"/>
                </a:solidFill>
              </a:rPr>
              <a:t>片付けは家族全員の仕事です。ご夫婦で、お子様連れで！！</a:t>
            </a:r>
            <a:endParaRPr lang="zh-CN" altLang="en-US" sz="1600" dirty="0">
              <a:solidFill>
                <a:srgbClr val="231815"/>
              </a:solidFill>
            </a:endParaRPr>
          </a:p>
        </p:txBody>
      </p:sp>
      <p:pic>
        <p:nvPicPr>
          <p:cNvPr id="2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5734" y="7052023"/>
            <a:ext cx="647700" cy="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606" y="7409418"/>
            <a:ext cx="1656000" cy="16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207869" y="7886382"/>
            <a:ext cx="1470275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700" dirty="0">
                <a:solidFill>
                  <a:srgbClr val="00A29A"/>
                </a:solidFill>
                <a:latin typeface="HGPSoeiKakugothicUB" pitchFamily="34" charset="-128"/>
                <a:ea typeface="HGPSoeiKakugothicUB" pitchFamily="34" charset="-128"/>
              </a:rPr>
              <a:t>9</a:t>
            </a:r>
            <a:r>
              <a:rPr lang="zh-CN" altLang="en-US" sz="1700" dirty="0">
                <a:solidFill>
                  <a:srgbClr val="00A29A"/>
                </a:solidFill>
                <a:latin typeface="HGPSoeiKakugothicUB" pitchFamily="34" charset="-128"/>
                <a:ea typeface="HGPSoeiKakugothicUB" pitchFamily="34" charset="-128"/>
              </a:rPr>
              <a:t>月</a:t>
            </a:r>
            <a:r>
              <a:rPr lang="en-US" altLang="zh-CN" sz="1700" dirty="0">
                <a:solidFill>
                  <a:srgbClr val="00A29A"/>
                </a:solidFill>
                <a:latin typeface="HGPSoeiKakugothicUB" pitchFamily="34" charset="-128"/>
                <a:ea typeface="HGPSoeiKakugothicUB" pitchFamily="34" charset="-128"/>
              </a:rPr>
              <a:t>11</a:t>
            </a:r>
            <a:r>
              <a:rPr lang="zh-CN" altLang="en-US" sz="1700" dirty="0">
                <a:solidFill>
                  <a:srgbClr val="00A29A"/>
                </a:solidFill>
                <a:latin typeface="HGPSoeiKakugothicUB" pitchFamily="34" charset="-128"/>
                <a:ea typeface="HGPSoeiKakugothicUB" pitchFamily="34" charset="-128"/>
              </a:rPr>
              <a:t>日（日）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584021" y="7595621"/>
            <a:ext cx="667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solidFill>
                  <a:srgbClr val="00A29A"/>
                </a:solidFill>
                <a:latin typeface="MS PGothic" pitchFamily="34" charset="-128"/>
                <a:ea typeface="MS PGothic" pitchFamily="34" charset="-128"/>
              </a:rPr>
              <a:t>第１回</a:t>
            </a:r>
          </a:p>
        </p:txBody>
      </p:sp>
      <p:sp>
        <p:nvSpPr>
          <p:cNvPr id="31" name="Rectangle 30"/>
          <p:cNvSpPr/>
          <p:nvPr/>
        </p:nvSpPr>
        <p:spPr>
          <a:xfrm>
            <a:off x="1163233" y="8341925"/>
            <a:ext cx="1508746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300" dirty="0">
                <a:solidFill>
                  <a:srgbClr val="00A29A"/>
                </a:solidFill>
                <a:latin typeface="MS PGothic" pitchFamily="34" charset="-128"/>
                <a:ea typeface="MS PGothic" pitchFamily="34" charset="-128"/>
              </a:rPr>
              <a:t>子供部屋の片付け</a:t>
            </a:r>
            <a:endParaRPr lang="zh-CN" altLang="en-US" sz="1300" dirty="0">
              <a:solidFill>
                <a:srgbClr val="00A29A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32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073" y="7409418"/>
            <a:ext cx="1656000" cy="16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3038336" y="7886382"/>
            <a:ext cx="1470275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700" dirty="0">
                <a:solidFill>
                  <a:srgbClr val="00A29A"/>
                </a:solidFill>
                <a:latin typeface="HGPSoeiKakugothicUB" pitchFamily="34" charset="-128"/>
                <a:ea typeface="HGPSoeiKakugothicUB" pitchFamily="34" charset="-128"/>
              </a:rPr>
              <a:t>9</a:t>
            </a:r>
            <a:r>
              <a:rPr lang="zh-CN" altLang="en-US" sz="1700" dirty="0">
                <a:solidFill>
                  <a:srgbClr val="00A29A"/>
                </a:solidFill>
                <a:latin typeface="HGPSoeiKakugothicUB" pitchFamily="34" charset="-128"/>
                <a:ea typeface="HGPSoeiKakugothicUB" pitchFamily="34" charset="-128"/>
              </a:rPr>
              <a:t>月</a:t>
            </a:r>
            <a:r>
              <a:rPr lang="en-US" altLang="zh-CN" sz="1700" dirty="0">
                <a:solidFill>
                  <a:srgbClr val="00A29A"/>
                </a:solidFill>
                <a:latin typeface="HGPSoeiKakugothicUB" pitchFamily="34" charset="-128"/>
                <a:ea typeface="HGPSoeiKakugothicUB" pitchFamily="34" charset="-128"/>
              </a:rPr>
              <a:t>18</a:t>
            </a:r>
            <a:r>
              <a:rPr lang="zh-CN" altLang="en-US" sz="1700" dirty="0">
                <a:solidFill>
                  <a:srgbClr val="00A29A"/>
                </a:solidFill>
                <a:latin typeface="HGPSoeiKakugothicUB" pitchFamily="34" charset="-128"/>
                <a:ea typeface="HGPSoeiKakugothicUB" pitchFamily="34" charset="-128"/>
              </a:rPr>
              <a:t>日（日）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431319" y="7595621"/>
            <a:ext cx="6335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solidFill>
                  <a:srgbClr val="00A29A"/>
                </a:solidFill>
                <a:latin typeface="MS PGothic" pitchFamily="34" charset="-128"/>
                <a:ea typeface="MS PGothic" pitchFamily="34" charset="-128"/>
              </a:rPr>
              <a:t>第</a:t>
            </a:r>
            <a:r>
              <a:rPr lang="en-US" altLang="zh-CN" sz="1400" dirty="0">
                <a:solidFill>
                  <a:srgbClr val="00A29A"/>
                </a:solidFill>
                <a:latin typeface="MS PGothic" pitchFamily="34" charset="-128"/>
                <a:ea typeface="MS PGothic" pitchFamily="34" charset="-128"/>
              </a:rPr>
              <a:t>2</a:t>
            </a:r>
            <a:r>
              <a:rPr lang="zh-CN" altLang="en-US" sz="1400" dirty="0">
                <a:solidFill>
                  <a:srgbClr val="00A29A"/>
                </a:solidFill>
                <a:latin typeface="MS PGothic" pitchFamily="34" charset="-128"/>
                <a:ea typeface="MS PGothic" pitchFamily="34" charset="-128"/>
              </a:rPr>
              <a:t>回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097895" y="8341925"/>
            <a:ext cx="1300356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300" dirty="0">
                <a:solidFill>
                  <a:srgbClr val="00A29A"/>
                </a:solidFill>
                <a:latin typeface="MS PGothic" pitchFamily="34" charset="-128"/>
                <a:ea typeface="MS PGothic" pitchFamily="34" charset="-128"/>
              </a:rPr>
              <a:t>水回りのお掃除</a:t>
            </a:r>
            <a:endParaRPr lang="zh-CN" altLang="en-US" sz="1300" dirty="0">
              <a:solidFill>
                <a:srgbClr val="00A29A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36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0452" y="7409418"/>
            <a:ext cx="1656000" cy="16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4868715" y="7886382"/>
            <a:ext cx="1470275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700" dirty="0">
                <a:solidFill>
                  <a:srgbClr val="00A29A"/>
                </a:solidFill>
                <a:latin typeface="HGPSoeiKakugothicUB" pitchFamily="34" charset="-128"/>
                <a:ea typeface="HGPSoeiKakugothicUB" pitchFamily="34" charset="-128"/>
              </a:rPr>
              <a:t>9</a:t>
            </a:r>
            <a:r>
              <a:rPr lang="zh-CN" altLang="en-US" sz="1700" dirty="0">
                <a:solidFill>
                  <a:srgbClr val="00A29A"/>
                </a:solidFill>
                <a:latin typeface="HGPSoeiKakugothicUB" pitchFamily="34" charset="-128"/>
                <a:ea typeface="HGPSoeiKakugothicUB" pitchFamily="34" charset="-128"/>
              </a:rPr>
              <a:t>月</a:t>
            </a:r>
            <a:r>
              <a:rPr lang="en-US" altLang="zh-CN" sz="1700" dirty="0">
                <a:solidFill>
                  <a:srgbClr val="00A29A"/>
                </a:solidFill>
                <a:latin typeface="HGPSoeiKakugothicUB" pitchFamily="34" charset="-128"/>
                <a:ea typeface="HGPSoeiKakugothicUB" pitchFamily="34" charset="-128"/>
              </a:rPr>
              <a:t>25</a:t>
            </a:r>
            <a:r>
              <a:rPr lang="zh-CN" altLang="en-US" sz="1700" dirty="0">
                <a:solidFill>
                  <a:srgbClr val="00A29A"/>
                </a:solidFill>
                <a:latin typeface="HGPSoeiKakugothicUB" pitchFamily="34" charset="-128"/>
                <a:ea typeface="HGPSoeiKakugothicUB" pitchFamily="34" charset="-128"/>
              </a:rPr>
              <a:t>日（日）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261698" y="7595621"/>
            <a:ext cx="6335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solidFill>
                  <a:srgbClr val="00A29A"/>
                </a:solidFill>
                <a:latin typeface="MS PGothic" pitchFamily="34" charset="-128"/>
                <a:ea typeface="MS PGothic" pitchFamily="34" charset="-128"/>
              </a:rPr>
              <a:t>第</a:t>
            </a:r>
            <a:r>
              <a:rPr lang="en-US" altLang="zh-CN" sz="1400" dirty="0">
                <a:solidFill>
                  <a:srgbClr val="00A29A"/>
                </a:solidFill>
                <a:latin typeface="MS PGothic" pitchFamily="34" charset="-128"/>
                <a:ea typeface="MS PGothic" pitchFamily="34" charset="-128"/>
              </a:rPr>
              <a:t>3</a:t>
            </a:r>
            <a:r>
              <a:rPr lang="zh-CN" altLang="en-US" sz="1400" dirty="0">
                <a:solidFill>
                  <a:srgbClr val="00A29A"/>
                </a:solidFill>
                <a:latin typeface="MS PGothic" pitchFamily="34" charset="-128"/>
                <a:ea typeface="MS PGothic" pitchFamily="34" charset="-128"/>
              </a:rPr>
              <a:t>回</a:t>
            </a:r>
          </a:p>
        </p:txBody>
      </p:sp>
      <p:sp>
        <p:nvSpPr>
          <p:cNvPr id="39" name="Rectangle 38"/>
          <p:cNvSpPr/>
          <p:nvPr/>
        </p:nvSpPr>
        <p:spPr>
          <a:xfrm>
            <a:off x="4990791" y="8265725"/>
            <a:ext cx="117532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300" dirty="0">
                <a:solidFill>
                  <a:srgbClr val="00A29A"/>
                </a:solidFill>
                <a:latin typeface="MS PGothic" pitchFamily="34" charset="-128"/>
                <a:ea typeface="MS PGothic" pitchFamily="34" charset="-128"/>
              </a:rPr>
              <a:t>リビング</a:t>
            </a:r>
          </a:p>
          <a:p>
            <a:pPr algn="ctr"/>
            <a:r>
              <a:rPr lang="ja-JP" altLang="en-US" sz="1300" dirty="0">
                <a:solidFill>
                  <a:srgbClr val="00A29A"/>
                </a:solidFill>
                <a:latin typeface="MS PGothic" pitchFamily="34" charset="-128"/>
                <a:ea typeface="MS PGothic" pitchFamily="34" charset="-128"/>
              </a:rPr>
              <a:t>寝室の片付け</a:t>
            </a:r>
            <a:endParaRPr lang="zh-CN" altLang="en-US" sz="1300" dirty="0">
              <a:solidFill>
                <a:srgbClr val="00A29A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388457" y="9078525"/>
            <a:ext cx="1825144" cy="310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TW" sz="1420" dirty="0">
                <a:solidFill>
                  <a:srgbClr val="00A29A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zh-TW" altLang="en-US" sz="1420" dirty="0">
                <a:solidFill>
                  <a:srgbClr val="00A29A"/>
                </a:solidFill>
                <a:latin typeface="MS PGothic" pitchFamily="34" charset="-128"/>
                <a:ea typeface="MS PGothic" pitchFamily="34" charset="-128"/>
              </a:rPr>
              <a:t>各回</a:t>
            </a:r>
            <a:r>
              <a:rPr lang="en-US" altLang="zh-TW" sz="1420" dirty="0">
                <a:solidFill>
                  <a:srgbClr val="00A29A"/>
                </a:solidFill>
                <a:latin typeface="MS PGothic" pitchFamily="34" charset="-128"/>
                <a:ea typeface="MS PGothic" pitchFamily="34" charset="-128"/>
              </a:rPr>
              <a:t>13</a:t>
            </a:r>
            <a:r>
              <a:rPr lang="zh-TW" altLang="en-US" sz="1420" dirty="0">
                <a:solidFill>
                  <a:srgbClr val="00A29A"/>
                </a:solidFill>
                <a:latin typeface="MS PGothic" pitchFamily="34" charset="-128"/>
                <a:ea typeface="MS PGothic" pitchFamily="34" charset="-128"/>
              </a:rPr>
              <a:t>時～</a:t>
            </a:r>
            <a:r>
              <a:rPr lang="en-US" altLang="zh-TW" sz="1420" dirty="0">
                <a:solidFill>
                  <a:srgbClr val="00A29A"/>
                </a:solidFill>
                <a:latin typeface="MS PGothic" pitchFamily="34" charset="-128"/>
                <a:ea typeface="MS PGothic" pitchFamily="34" charset="-128"/>
              </a:rPr>
              <a:t>15</a:t>
            </a:r>
            <a:r>
              <a:rPr lang="zh-TW" altLang="en-US" sz="1420" dirty="0">
                <a:solidFill>
                  <a:srgbClr val="00A29A"/>
                </a:solidFill>
                <a:latin typeface="MS PGothic" pitchFamily="34" charset="-128"/>
                <a:ea typeface="MS PGothic" pitchFamily="34" charset="-128"/>
              </a:rPr>
              <a:t>時</a:t>
            </a:r>
            <a:endParaRPr lang="zh-CN" altLang="en-US" sz="1420" dirty="0">
              <a:solidFill>
                <a:srgbClr val="00A29A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02425" y="9198348"/>
            <a:ext cx="3886200" cy="2862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2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場所 </a:t>
            </a:r>
            <a:r>
              <a:rPr lang="en-US" altLang="ja-JP" sz="12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: </a:t>
            </a:r>
            <a:r>
              <a:rPr lang="ja-JP" altLang="en-US" sz="12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アスクル会議室</a:t>
            </a:r>
            <a:r>
              <a:rPr lang="ja-JP" altLang="en-US" sz="8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（東京都江東区豊洲</a:t>
            </a:r>
            <a:r>
              <a:rPr lang="en-US" altLang="ja-JP" sz="8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r>
              <a:rPr lang="ja-JP" altLang="en-US" sz="8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）</a:t>
            </a:r>
            <a:endParaRPr lang="zh-CN" altLang="en-US" sz="82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02425" y="9440179"/>
            <a:ext cx="3886200" cy="2862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2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講師 </a:t>
            </a:r>
            <a:r>
              <a:rPr lang="en-US" altLang="ja-JP" sz="12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: </a:t>
            </a:r>
            <a:r>
              <a:rPr lang="ja-JP" altLang="en-US" sz="12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明日　来子</a:t>
            </a:r>
            <a:r>
              <a:rPr lang="ja-JP" altLang="en-US" sz="8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（インテリアコーディネーター）</a:t>
            </a:r>
            <a:endParaRPr lang="zh-CN" altLang="en-US" sz="82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4343287" y="1872386"/>
            <a:ext cx="1786050" cy="4828722"/>
            <a:chOff x="4343287" y="1872386"/>
            <a:chExt cx="1786050" cy="4828722"/>
          </a:xfrm>
        </p:grpSpPr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3287" y="2080057"/>
              <a:ext cx="1786050" cy="46210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873" y="1872386"/>
              <a:ext cx="1661446" cy="4741200"/>
            </a:xfrm>
            <a:prstGeom prst="rect">
              <a:avLst/>
            </a:prstGeom>
          </p:spPr>
        </p:pic>
      </p:grpSp>
      <p:grpSp>
        <p:nvGrpSpPr>
          <p:cNvPr id="25" name="Group 24"/>
          <p:cNvGrpSpPr/>
          <p:nvPr/>
        </p:nvGrpSpPr>
        <p:grpSpPr>
          <a:xfrm>
            <a:off x="1538301" y="2099851"/>
            <a:ext cx="1892795" cy="4670525"/>
            <a:chOff x="1538301" y="2099851"/>
            <a:chExt cx="1892795" cy="4670525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2846" y="2366675"/>
              <a:ext cx="1748250" cy="44037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8301" y="2099851"/>
              <a:ext cx="1733153" cy="4550400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>
            <a:off x="2855785" y="4100488"/>
            <a:ext cx="1979110" cy="2671888"/>
            <a:chOff x="2855785" y="4100488"/>
            <a:chExt cx="1979110" cy="2671888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1180" y="4315376"/>
              <a:ext cx="1738800" cy="2457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5785" y="4100488"/>
              <a:ext cx="1979110" cy="253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226</Words>
  <Application>Microsoft Office PowerPoint</Application>
  <PresentationFormat>ユーザー設定</PresentationFormat>
  <Paragraphs>42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MS PGothic (Body)</vt:lpstr>
      <vt:lpstr>ＭＳ Ｐゴシック</vt:lpstr>
      <vt:lpstr>ＭＳ Ｐゴシック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2016-07-28T23:24:24Z</dcterms:created>
  <dcterms:modified xsi:type="dcterms:W3CDTF">2017-03-07T08:04:39Z</dcterms:modified>
</cp:coreProperties>
</file>