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F39800"/>
    <a:srgbClr val="74501D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18" Type="http://schemas.openxmlformats.org/officeDocument/2006/relationships/image" Target="../media/image1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png"/><Relationship Id="rId16" Type="http://schemas.openxmlformats.org/officeDocument/2006/relationships/image" Target="../media/image15.emf"/><Relationship Id="rId20" Type="http://schemas.openxmlformats.org/officeDocument/2006/relationships/image" Target="../media/image19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19" Type="http://schemas.openxmlformats.org/officeDocument/2006/relationships/image" Target="../media/image18.emf"/><Relationship Id="rId4" Type="http://schemas.openxmlformats.org/officeDocument/2006/relationships/image" Target="../media/image3.png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12989"/>
            <a:ext cx="77819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9898063"/>
            <a:ext cx="7781925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44932" y="10405131"/>
            <a:ext cx="1879361" cy="29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340" dirty="0">
                <a:solidFill>
                  <a:schemeClr val="bg1"/>
                </a:solidFill>
              </a:rPr>
              <a:t>http://www.askult.com/</a:t>
            </a:r>
            <a:endParaRPr lang="zh-CN" altLang="en-US" sz="134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58566" y="10156667"/>
            <a:ext cx="17684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</a:rPr>
              <a:t>［お問い合わせ・お申込み先］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31749" y="10156667"/>
            <a:ext cx="132119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</a:rPr>
              <a:t>お片づけ教室事務局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52945" y="10136661"/>
            <a:ext cx="3004683" cy="266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30" dirty="0">
                <a:solidFill>
                  <a:schemeClr val="bg1"/>
                </a:solidFill>
              </a:rPr>
              <a:t>電話 </a:t>
            </a:r>
            <a:r>
              <a:rPr lang="en-US" altLang="zh-CN" sz="1130" dirty="0">
                <a:solidFill>
                  <a:schemeClr val="bg1"/>
                </a:solidFill>
              </a:rPr>
              <a:t>: 03-1234-1111</a:t>
            </a:r>
            <a:r>
              <a:rPr lang="zh-CN" altLang="en-US" sz="1130" dirty="0">
                <a:solidFill>
                  <a:schemeClr val="bg1"/>
                </a:solidFill>
              </a:rPr>
              <a:t>　</a:t>
            </a:r>
            <a:r>
              <a:rPr lang="en-US" altLang="zh-CN" sz="1130" dirty="0">
                <a:solidFill>
                  <a:schemeClr val="bg1"/>
                </a:solidFill>
              </a:rPr>
              <a:t>mail : XXXX</a:t>
            </a:r>
            <a:r>
              <a:rPr lang="zh-CN" altLang="en-US" sz="1130" dirty="0">
                <a:solidFill>
                  <a:schemeClr val="bg1"/>
                </a:solidFill>
              </a:rPr>
              <a:t>＠</a:t>
            </a:r>
            <a:r>
              <a:rPr lang="en-US" altLang="zh-CN" sz="1130" dirty="0">
                <a:solidFill>
                  <a:schemeClr val="bg1"/>
                </a:solidFill>
              </a:rPr>
              <a:t>XXX</a:t>
            </a:r>
            <a:r>
              <a:rPr lang="zh-CN" altLang="en-US" sz="1130" dirty="0">
                <a:solidFill>
                  <a:schemeClr val="bg1"/>
                </a:solidFill>
              </a:rPr>
              <a:t>　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2425" y="9111264"/>
            <a:ext cx="3886200" cy="3363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586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場所 </a:t>
            </a:r>
            <a:r>
              <a:rPr lang="en-US" altLang="ja-JP" sz="1586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: </a:t>
            </a:r>
            <a:r>
              <a:rPr lang="ja-JP" altLang="en-US" sz="1586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アスクル会議室 </a:t>
            </a:r>
            <a:r>
              <a:rPr lang="ja-JP" altLang="en-US" sz="103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（東京都江東区豊洲</a:t>
            </a:r>
            <a:r>
              <a:rPr lang="en-US" altLang="ja-JP" sz="103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r>
              <a:rPr lang="ja-JP" altLang="en-US" sz="103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）</a:t>
            </a:r>
            <a:endParaRPr lang="zh-CN" altLang="en-US" sz="103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2425" y="9440179"/>
            <a:ext cx="3886200" cy="3363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586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講師 </a:t>
            </a:r>
            <a:r>
              <a:rPr lang="en-US" altLang="ja-JP" sz="1586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: </a:t>
            </a:r>
            <a:r>
              <a:rPr lang="ja-JP" altLang="en-US" sz="1586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明日　来子 </a:t>
            </a:r>
            <a:r>
              <a:rPr lang="ja-JP" altLang="en-US" sz="103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（インテリアコーディネーター）</a:t>
            </a:r>
            <a:endParaRPr lang="zh-CN" altLang="en-US" sz="103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13505" y="6734709"/>
            <a:ext cx="58057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rgbClr val="74501D"/>
                </a:solidFill>
              </a:rPr>
              <a:t>片付けは家族全員の仕事です。ご夫婦で、お子様連れで！！</a:t>
            </a:r>
            <a:endParaRPr lang="zh-CN" altLang="en-US" sz="1600" dirty="0">
              <a:solidFill>
                <a:srgbClr val="74501D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61150" y="7243536"/>
            <a:ext cx="2426264" cy="1656000"/>
            <a:chOff x="461150" y="7014936"/>
            <a:chExt cx="2426264" cy="1656000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150" y="7014936"/>
              <a:ext cx="2426264" cy="165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865465" y="7924482"/>
              <a:ext cx="1367682" cy="3330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564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9</a:t>
              </a:r>
              <a:r>
                <a:rPr lang="zh-CN" altLang="en-US" sz="1564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月</a:t>
              </a:r>
              <a:r>
                <a:rPr lang="en-US" altLang="zh-CN" sz="1564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11</a:t>
              </a:r>
              <a:r>
                <a:rPr lang="zh-CN" altLang="en-US" sz="1564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日（日）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285757" y="7671821"/>
              <a:ext cx="628698" cy="2908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9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第１回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19134" y="8294300"/>
              <a:ext cx="1266693" cy="255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6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子供部屋の片付け</a:t>
              </a:r>
              <a:endPara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</p:grp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32" y="6902399"/>
            <a:ext cx="619125" cy="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232" y="6889648"/>
            <a:ext cx="619125" cy="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2668322" y="7243536"/>
            <a:ext cx="2426264" cy="1656000"/>
            <a:chOff x="2944932" y="7046155"/>
            <a:chExt cx="2426264" cy="1656000"/>
          </a:xfrm>
        </p:grpSpPr>
        <p:pic>
          <p:nvPicPr>
            <p:cNvPr id="19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4932" y="7046155"/>
              <a:ext cx="2426264" cy="165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Rectangle 19"/>
            <p:cNvSpPr/>
            <p:nvPr/>
          </p:nvSpPr>
          <p:spPr>
            <a:xfrm>
              <a:off x="3349247" y="7955701"/>
              <a:ext cx="1367682" cy="3330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564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9</a:t>
              </a:r>
              <a:r>
                <a:rPr lang="zh-CN" altLang="en-US" sz="1564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月</a:t>
              </a:r>
              <a:r>
                <a:rPr lang="en-US" altLang="zh-CN" sz="1564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18</a:t>
              </a:r>
              <a:r>
                <a:rPr lang="zh-CN" altLang="en-US" sz="1564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日（日）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784767" y="7703040"/>
              <a:ext cx="598241" cy="2908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9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第</a:t>
              </a:r>
              <a:r>
                <a:rPr lang="en-US" altLang="zh-CN" sz="129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2</a:t>
              </a:r>
              <a:r>
                <a:rPr lang="zh-CN" altLang="en-US" sz="129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回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488676" y="8325519"/>
              <a:ext cx="1095172" cy="255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6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水回りのお掃除</a:t>
              </a:r>
              <a:endPara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875494" y="7243536"/>
            <a:ext cx="2426264" cy="1656000"/>
            <a:chOff x="2944932" y="7046155"/>
            <a:chExt cx="2426264" cy="1656000"/>
          </a:xfrm>
        </p:grpSpPr>
        <p:pic>
          <p:nvPicPr>
            <p:cNvPr id="26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4932" y="7046155"/>
              <a:ext cx="2426264" cy="165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Rectangle 26"/>
            <p:cNvSpPr/>
            <p:nvPr/>
          </p:nvSpPr>
          <p:spPr>
            <a:xfrm>
              <a:off x="3349247" y="7955701"/>
              <a:ext cx="1367682" cy="3330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564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9</a:t>
              </a:r>
              <a:r>
                <a:rPr lang="zh-CN" altLang="en-US" sz="1564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月</a:t>
              </a:r>
              <a:r>
                <a:rPr lang="en-US" altLang="zh-CN" sz="1564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25</a:t>
              </a:r>
              <a:r>
                <a:rPr lang="zh-CN" altLang="en-US" sz="1564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日（日）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774348" y="7703040"/>
              <a:ext cx="61908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9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第</a:t>
              </a:r>
              <a:r>
                <a:rPr lang="en-US" altLang="zh-CN" sz="14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3</a:t>
              </a:r>
              <a:r>
                <a:rPr lang="zh-CN" altLang="en-US" sz="14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回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539171" y="8236619"/>
              <a:ext cx="994183" cy="4185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6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リビング</a:t>
              </a:r>
            </a:p>
            <a:p>
              <a:pPr algn="ctr"/>
              <a:r>
                <a:rPr lang="ja-JP" altLang="en-US" sz="106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寝室の片付け</a:t>
              </a:r>
              <a:endPara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5502757" y="9002325"/>
            <a:ext cx="1825144" cy="310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TW" sz="1420" dirty="0">
                <a:solidFill>
                  <a:srgbClr val="74501D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zh-TW" altLang="en-US" sz="1420" dirty="0">
                <a:solidFill>
                  <a:srgbClr val="74501D"/>
                </a:solidFill>
                <a:latin typeface="MS PGothic" pitchFamily="34" charset="-128"/>
                <a:ea typeface="MS PGothic" pitchFamily="34" charset="-128"/>
              </a:rPr>
              <a:t>各回</a:t>
            </a:r>
            <a:r>
              <a:rPr lang="en-US" altLang="zh-TW" sz="1420" dirty="0">
                <a:solidFill>
                  <a:srgbClr val="74501D"/>
                </a:solidFill>
                <a:latin typeface="MS PGothic" pitchFamily="34" charset="-128"/>
                <a:ea typeface="MS PGothic" pitchFamily="34" charset="-128"/>
              </a:rPr>
              <a:t>13</a:t>
            </a:r>
            <a:r>
              <a:rPr lang="zh-TW" altLang="en-US" sz="1420" dirty="0">
                <a:solidFill>
                  <a:srgbClr val="74501D"/>
                </a:solidFill>
                <a:latin typeface="MS PGothic" pitchFamily="34" charset="-128"/>
                <a:ea typeface="MS PGothic" pitchFamily="34" charset="-128"/>
              </a:rPr>
              <a:t>時～</a:t>
            </a:r>
            <a:r>
              <a:rPr lang="en-US" altLang="zh-TW" sz="1420" dirty="0">
                <a:solidFill>
                  <a:srgbClr val="74501D"/>
                </a:solidFill>
                <a:latin typeface="MS PGothic" pitchFamily="34" charset="-128"/>
                <a:ea typeface="MS PGothic" pitchFamily="34" charset="-128"/>
              </a:rPr>
              <a:t>15</a:t>
            </a:r>
            <a:r>
              <a:rPr lang="zh-TW" altLang="en-US" sz="1420" dirty="0">
                <a:solidFill>
                  <a:srgbClr val="74501D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endParaRPr lang="zh-CN" altLang="en-US" sz="1420" dirty="0">
              <a:solidFill>
                <a:srgbClr val="74501D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68182" y="537099"/>
            <a:ext cx="583921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みんなで片付ければすぐにスッキリ</a:t>
            </a:r>
            <a:r>
              <a:rPr lang="en-US" altLang="ja-JP" sz="2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!!</a:t>
            </a:r>
            <a:endParaRPr lang="zh-CN" altLang="en-US" sz="21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30025" y="5102984"/>
            <a:ext cx="497510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30" dirty="0">
                <a:solidFill>
                  <a:srgbClr val="74501D"/>
                </a:solidFill>
                <a:latin typeface="+mj-ea"/>
                <a:ea typeface="+mj-ea"/>
              </a:rPr>
              <a:t>●</a:t>
            </a:r>
            <a:r>
              <a:rPr lang="ja-JP" altLang="en-US" sz="1900" dirty="0">
                <a:solidFill>
                  <a:srgbClr val="74501D"/>
                </a:solidFill>
                <a:latin typeface="+mj-ea"/>
                <a:ea typeface="+mj-ea"/>
              </a:rPr>
              <a:t> 参加料無料！　</a:t>
            </a:r>
            <a:r>
              <a:rPr lang="ja-JP" altLang="en-US" sz="1430" dirty="0">
                <a:solidFill>
                  <a:srgbClr val="74501D"/>
                </a:solidFill>
                <a:latin typeface="+mj-ea"/>
                <a:ea typeface="+mj-ea"/>
              </a:rPr>
              <a:t>●</a:t>
            </a:r>
            <a:r>
              <a:rPr lang="ja-JP" altLang="en-US" sz="1900" dirty="0">
                <a:solidFill>
                  <a:srgbClr val="74501D"/>
                </a:solidFill>
                <a:latin typeface="+mj-ea"/>
                <a:ea typeface="+mj-ea"/>
              </a:rPr>
              <a:t> 先着</a:t>
            </a:r>
            <a:r>
              <a:rPr lang="en-US" altLang="ja-JP" sz="1900" dirty="0">
                <a:solidFill>
                  <a:srgbClr val="74501D"/>
                </a:solidFill>
                <a:latin typeface="+mj-ea"/>
                <a:ea typeface="+mj-ea"/>
              </a:rPr>
              <a:t>30</a:t>
            </a:r>
            <a:r>
              <a:rPr lang="ja-JP" altLang="en-US" sz="1900" dirty="0">
                <a:solidFill>
                  <a:srgbClr val="74501D"/>
                </a:solidFill>
                <a:latin typeface="+mj-ea"/>
                <a:ea typeface="+mj-ea"/>
              </a:rPr>
              <a:t>ご家族まで</a:t>
            </a:r>
          </a:p>
          <a:p>
            <a:r>
              <a:rPr lang="ja-JP" altLang="en-US" sz="1430" dirty="0">
                <a:solidFill>
                  <a:srgbClr val="74501D"/>
                </a:solidFill>
                <a:latin typeface="+mj-ea"/>
                <a:ea typeface="+mj-ea"/>
              </a:rPr>
              <a:t>●</a:t>
            </a:r>
            <a:r>
              <a:rPr lang="ja-JP" altLang="en-US" sz="1900" dirty="0">
                <a:solidFill>
                  <a:srgbClr val="74501D"/>
                </a:solidFill>
                <a:latin typeface="+mj-ea"/>
                <a:ea typeface="+mj-ea"/>
              </a:rPr>
              <a:t> 託児の申し込みも受け付けます</a:t>
            </a:r>
            <a:endParaRPr lang="zh-CN" altLang="en-US" sz="1900" dirty="0">
              <a:solidFill>
                <a:srgbClr val="74501D"/>
              </a:solidFill>
              <a:latin typeface="+mj-ea"/>
              <a:ea typeface="+mj-ea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82011" y="2595777"/>
            <a:ext cx="5450531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9000"/>
              </a:lnSpc>
            </a:pPr>
            <a:r>
              <a:rPr lang="ja-JP" altLang="en-US" sz="8860" spc="1800" dirty="0">
                <a:solidFill>
                  <a:srgbClr val="F39800"/>
                </a:solidFill>
                <a:latin typeface="HGPSoeiKakugothicUB" pitchFamily="34" charset="-128"/>
                <a:ea typeface="HGPSoeiKakugothicUB" pitchFamily="34" charset="-128"/>
              </a:rPr>
              <a:t>お片づけ</a:t>
            </a:r>
            <a:br>
              <a:rPr lang="en-US" altLang="ja-JP" sz="8860" spc="1800" dirty="0">
                <a:solidFill>
                  <a:srgbClr val="F39800"/>
                </a:solidFill>
                <a:latin typeface="HGPSoeiKakugothicUB" pitchFamily="34" charset="-128"/>
                <a:ea typeface="HGPSoeiKakugothicUB" pitchFamily="34" charset="-128"/>
              </a:rPr>
            </a:br>
            <a:r>
              <a:rPr lang="ja-JP" altLang="en-US" sz="8860" spc="1800" dirty="0">
                <a:solidFill>
                  <a:srgbClr val="F39800"/>
                </a:solidFill>
                <a:latin typeface="HGPSoeiKakugothicUB" pitchFamily="34" charset="-128"/>
                <a:ea typeface="HGPSoeiKakugothicUB" pitchFamily="34" charset="-128"/>
              </a:rPr>
              <a:t>教室</a:t>
            </a:r>
            <a:endParaRPr lang="zh-CN" altLang="en-US" sz="8860" spc="1800" dirty="0">
              <a:solidFill>
                <a:srgbClr val="F398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94305" y="2077560"/>
            <a:ext cx="39872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solidFill>
                  <a:srgbClr val="74501D"/>
                </a:solidFill>
                <a:latin typeface="HGPSoeiKakugothicUB" pitchFamily="34" charset="-128"/>
                <a:ea typeface="HGPSoeiKakugothicUB" pitchFamily="34" charset="-128"/>
              </a:rPr>
              <a:t>ファミリーのための</a:t>
            </a:r>
            <a:endParaRPr lang="zh-CN" altLang="en-US" dirty="0"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814" y="365497"/>
            <a:ext cx="847960" cy="109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01" y="1468831"/>
            <a:ext cx="632208" cy="69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937" y="1605060"/>
            <a:ext cx="1020600" cy="4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222" y="1364923"/>
            <a:ext cx="614250" cy="29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849" y="1071973"/>
            <a:ext cx="633150" cy="87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07" y="-551153"/>
            <a:ext cx="765450" cy="183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57" y="2807753"/>
            <a:ext cx="708750" cy="103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84" y="1354173"/>
            <a:ext cx="1152900" cy="70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66" y="4084541"/>
            <a:ext cx="1134000" cy="188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566" y="6001776"/>
            <a:ext cx="822150" cy="44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062" y="5882953"/>
            <a:ext cx="652050" cy="4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797" y="5839651"/>
            <a:ext cx="935550" cy="79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869" y="4296534"/>
            <a:ext cx="1067850" cy="124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297" y="5221398"/>
            <a:ext cx="2201850" cy="142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216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2016-07-28T23:26:11Z</dcterms:created>
  <dcterms:modified xsi:type="dcterms:W3CDTF">2017-03-07T08:04:48Z</dcterms:modified>
</cp:coreProperties>
</file>