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FFD900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513" y="0"/>
            <a:ext cx="7786372" cy="109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正方形/長方形 58"/>
          <p:cNvSpPr/>
          <p:nvPr/>
        </p:nvSpPr>
        <p:spPr>
          <a:xfrm>
            <a:off x="0" y="2356246"/>
            <a:ext cx="7776000" cy="466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正方形/長方形 67"/>
          <p:cNvSpPr/>
          <p:nvPr/>
        </p:nvSpPr>
        <p:spPr>
          <a:xfrm>
            <a:off x="4819227" y="9270259"/>
            <a:ext cx="2268000" cy="1260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6" name="Rectangle 5"/>
          <p:cNvSpPr/>
          <p:nvPr/>
        </p:nvSpPr>
        <p:spPr>
          <a:xfrm>
            <a:off x="588889" y="9591213"/>
            <a:ext cx="4118422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  <a:tabLst>
                <a:tab pos="900113" algn="l"/>
              </a:tabLst>
            </a:pPr>
            <a:r>
              <a:rPr lang="ja-JP" altLang="en-US" sz="1420" dirty="0">
                <a:solidFill>
                  <a:schemeClr val="bg1"/>
                </a:solidFill>
                <a:latin typeface="+mn-ea"/>
              </a:rPr>
              <a:t>営業時間 </a:t>
            </a:r>
            <a:r>
              <a:rPr lang="en-US" altLang="ja-JP" sz="1420" dirty="0">
                <a:solidFill>
                  <a:schemeClr val="bg1"/>
                </a:solidFill>
                <a:latin typeface="+mn-ea"/>
              </a:rPr>
              <a:t>:	11</a:t>
            </a:r>
            <a:r>
              <a:rPr lang="ja-JP" altLang="en-US" sz="1420" dirty="0">
                <a:solidFill>
                  <a:schemeClr val="bg1"/>
                </a:solidFill>
                <a:latin typeface="+mn-ea"/>
              </a:rPr>
              <a:t>時</a:t>
            </a:r>
            <a:r>
              <a:rPr lang="en-US" altLang="ja-JP" sz="1420" dirty="0">
                <a:solidFill>
                  <a:schemeClr val="bg1"/>
                </a:solidFill>
                <a:latin typeface="+mn-ea"/>
              </a:rPr>
              <a:t>00</a:t>
            </a:r>
            <a:r>
              <a:rPr lang="ja-JP" altLang="en-US" sz="1420" dirty="0">
                <a:solidFill>
                  <a:schemeClr val="bg1"/>
                </a:solidFill>
                <a:latin typeface="+mn-ea"/>
              </a:rPr>
              <a:t>～</a:t>
            </a:r>
            <a:r>
              <a:rPr lang="en-US" altLang="ja-JP" sz="1420" dirty="0">
                <a:solidFill>
                  <a:schemeClr val="bg1"/>
                </a:solidFill>
                <a:latin typeface="+mn-ea"/>
              </a:rPr>
              <a:t>23</a:t>
            </a:r>
            <a:r>
              <a:rPr lang="ja-JP" altLang="en-US" sz="1420" dirty="0">
                <a:solidFill>
                  <a:schemeClr val="bg1"/>
                </a:solidFill>
                <a:latin typeface="+mn-ea"/>
              </a:rPr>
              <a:t>：</a:t>
            </a:r>
            <a:r>
              <a:rPr lang="en-US" altLang="ja-JP" sz="1420" dirty="0">
                <a:solidFill>
                  <a:schemeClr val="bg1"/>
                </a:solidFill>
                <a:latin typeface="+mn-ea"/>
              </a:rPr>
              <a:t>00</a:t>
            </a:r>
            <a:r>
              <a:rPr lang="ja-JP" altLang="en-US" sz="1060" dirty="0">
                <a:solidFill>
                  <a:schemeClr val="bg1"/>
                </a:solidFill>
                <a:latin typeface="+mn-ea"/>
              </a:rPr>
              <a:t>（ラストオーダー</a:t>
            </a:r>
            <a:r>
              <a:rPr lang="en-US" altLang="ja-JP" sz="1060" dirty="0">
                <a:solidFill>
                  <a:schemeClr val="bg1"/>
                </a:solidFill>
                <a:latin typeface="+mn-ea"/>
              </a:rPr>
              <a:t>22</a:t>
            </a:r>
            <a:r>
              <a:rPr lang="ja-JP" altLang="en-US" sz="1060" dirty="0">
                <a:solidFill>
                  <a:schemeClr val="bg1"/>
                </a:solidFill>
                <a:latin typeface="+mn-ea"/>
              </a:rPr>
              <a:t>：</a:t>
            </a:r>
            <a:r>
              <a:rPr lang="en-US" altLang="ja-JP" sz="1060" dirty="0">
                <a:solidFill>
                  <a:schemeClr val="bg1"/>
                </a:solidFill>
                <a:latin typeface="+mn-ea"/>
              </a:rPr>
              <a:t>30</a:t>
            </a:r>
            <a:r>
              <a:rPr lang="ja-JP" altLang="en-US" sz="1060" dirty="0">
                <a:solidFill>
                  <a:schemeClr val="bg1"/>
                </a:solidFill>
                <a:latin typeface="+mn-ea"/>
              </a:rPr>
              <a:t>） </a:t>
            </a:r>
          </a:p>
          <a:p>
            <a:pPr>
              <a:lnSpc>
                <a:spcPts val="1900"/>
              </a:lnSpc>
              <a:tabLst>
                <a:tab pos="900113" algn="l"/>
              </a:tabLst>
            </a:pPr>
            <a:r>
              <a:rPr lang="en-US" altLang="ja-JP" sz="1420" dirty="0">
                <a:solidFill>
                  <a:schemeClr val="bg1"/>
                </a:solidFill>
                <a:latin typeface="+mn-ea"/>
              </a:rPr>
              <a:t>	</a:t>
            </a:r>
            <a:r>
              <a:rPr lang="ja-JP" altLang="en-US" sz="1420" dirty="0">
                <a:solidFill>
                  <a:schemeClr val="bg1"/>
                </a:solidFill>
                <a:latin typeface="+mn-ea"/>
              </a:rPr>
              <a:t>月曜日定休</a:t>
            </a:r>
            <a:endParaRPr lang="en-US" altLang="ja-JP" sz="142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ts val="1900"/>
              </a:lnSpc>
              <a:tabLst>
                <a:tab pos="900113" algn="l"/>
              </a:tabLst>
            </a:pPr>
            <a:r>
              <a:rPr lang="ja-JP" altLang="en-US" sz="1420" dirty="0">
                <a:solidFill>
                  <a:schemeClr val="bg1"/>
                </a:solidFill>
                <a:latin typeface="+mn-ea"/>
              </a:rPr>
              <a:t>住所 </a:t>
            </a:r>
            <a:r>
              <a:rPr lang="en-US" altLang="ja-JP" sz="1420" dirty="0">
                <a:solidFill>
                  <a:schemeClr val="bg1"/>
                </a:solidFill>
                <a:latin typeface="+mn-ea"/>
              </a:rPr>
              <a:t>:	</a:t>
            </a:r>
            <a:r>
              <a:rPr lang="ja-JP" altLang="en-US" sz="1420" dirty="0">
                <a:solidFill>
                  <a:schemeClr val="bg1"/>
                </a:solidFill>
                <a:latin typeface="+mn-ea"/>
              </a:rPr>
              <a:t>東京都豊洲３－２－３</a:t>
            </a:r>
            <a:endParaRPr lang="en-US" altLang="ja-JP" sz="142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ts val="1900"/>
              </a:lnSpc>
              <a:tabLst>
                <a:tab pos="900113" algn="l"/>
              </a:tabLst>
            </a:pPr>
            <a:r>
              <a:rPr lang="ja-JP" altLang="en-US" sz="1420" dirty="0">
                <a:solidFill>
                  <a:schemeClr val="bg1"/>
                </a:solidFill>
                <a:latin typeface="+mn-ea"/>
              </a:rPr>
              <a:t>電話 </a:t>
            </a:r>
            <a:r>
              <a:rPr lang="en-US" altLang="ja-JP" sz="1420" dirty="0">
                <a:solidFill>
                  <a:schemeClr val="bg1"/>
                </a:solidFill>
                <a:latin typeface="+mn-ea"/>
              </a:rPr>
              <a:t>:	03-1234-1111</a:t>
            </a:r>
            <a:endParaRPr lang="zh-CN" altLang="en-US" sz="142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085" y="9270329"/>
            <a:ext cx="2526968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885244" y="9197858"/>
            <a:ext cx="2669891" cy="377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50" dirty="0">
                <a:solidFill>
                  <a:srgbClr val="FFD900"/>
                </a:solidFill>
                <a:latin typeface="+mn-ea"/>
              </a:rPr>
              <a:t>各種宴会承ります</a:t>
            </a:r>
            <a:r>
              <a:rPr lang="en-US" altLang="ja-JP" sz="1850" dirty="0">
                <a:solidFill>
                  <a:srgbClr val="FFD900"/>
                </a:solidFill>
                <a:latin typeface="+mn-ea"/>
              </a:rPr>
              <a:t>!!</a:t>
            </a:r>
            <a:endParaRPr lang="zh-CN" altLang="en-US" sz="1850" dirty="0">
              <a:solidFill>
                <a:srgbClr val="FFD900"/>
              </a:solidFill>
              <a:latin typeface="+mn-ea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41085" y="7525689"/>
            <a:ext cx="296114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ja-JP" altLang="en-US" sz="1020" dirty="0">
                <a:solidFill>
                  <a:srgbClr val="FFD900"/>
                </a:solidFill>
                <a:latin typeface="HGPSoeiKakugothicUB" pitchFamily="34" charset="-128"/>
                <a:ea typeface="HGPSoeiKakugothicUB" pitchFamily="34" charset="-128"/>
              </a:rPr>
              <a:t>● </a:t>
            </a:r>
            <a:r>
              <a:rPr lang="en-US" altLang="ja-JP" dirty="0">
                <a:solidFill>
                  <a:srgbClr val="FFD900"/>
                </a:solidFill>
                <a:latin typeface="HGPSoeiKakugothicUB" pitchFamily="34" charset="-128"/>
                <a:ea typeface="HGPSoeiKakugothicUB" pitchFamily="34" charset="-128"/>
              </a:rPr>
              <a:t>100%</a:t>
            </a:r>
            <a:r>
              <a:rPr lang="ja-JP" altLang="en-US" dirty="0">
                <a:solidFill>
                  <a:srgbClr val="FFD900"/>
                </a:solidFill>
                <a:latin typeface="HGPSoeiKakugothicUB" pitchFamily="34" charset="-128"/>
                <a:ea typeface="HGPSoeiKakugothicUB" pitchFamily="34" charset="-128"/>
              </a:rPr>
              <a:t>国産豚</a:t>
            </a:r>
          </a:p>
          <a:p>
            <a:pPr>
              <a:lnSpc>
                <a:spcPts val="2500"/>
              </a:lnSpc>
            </a:pPr>
            <a:r>
              <a:rPr lang="ja-JP" altLang="en-US" sz="1020" dirty="0">
                <a:solidFill>
                  <a:srgbClr val="FFD900"/>
                </a:solidFill>
                <a:latin typeface="HGPSoeiKakugothicUB" pitchFamily="34" charset="-128"/>
                <a:ea typeface="HGPSoeiKakugothicUB" pitchFamily="34" charset="-128"/>
              </a:rPr>
              <a:t>● </a:t>
            </a:r>
            <a:r>
              <a:rPr lang="ja-JP" altLang="en-US" dirty="0">
                <a:solidFill>
                  <a:srgbClr val="FFD900"/>
                </a:solidFill>
                <a:latin typeface="HGPSoeiKakugothicUB" pitchFamily="34" charset="-128"/>
                <a:ea typeface="HGPSoeiKakugothicUB" pitchFamily="34" charset="-128"/>
              </a:rPr>
              <a:t>こだわりの自家製皮</a:t>
            </a:r>
          </a:p>
          <a:p>
            <a:pPr>
              <a:lnSpc>
                <a:spcPts val="2500"/>
              </a:lnSpc>
            </a:pPr>
            <a:r>
              <a:rPr lang="ja-JP" altLang="en-US" sz="1020" dirty="0">
                <a:solidFill>
                  <a:srgbClr val="FFD900"/>
                </a:solidFill>
                <a:latin typeface="HGPSoeiKakugothicUB" pitchFamily="34" charset="-128"/>
                <a:ea typeface="HGPSoeiKakugothicUB" pitchFamily="34" charset="-128"/>
              </a:rPr>
              <a:t>● </a:t>
            </a:r>
            <a:r>
              <a:rPr lang="ja-JP" altLang="en-US" dirty="0">
                <a:solidFill>
                  <a:srgbClr val="FFD900"/>
                </a:solidFill>
                <a:latin typeface="HGPSoeiKakugothicUB" pitchFamily="34" charset="-128"/>
                <a:ea typeface="HGPSoeiKakugothicUB" pitchFamily="34" charset="-128"/>
              </a:rPr>
              <a:t>旨さ倍増！ 秘伝のタレ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23" y="6206289"/>
            <a:ext cx="2904965" cy="2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1023811" y="6490916"/>
            <a:ext cx="1523365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350" b="1" dirty="0">
                <a:solidFill>
                  <a:srgbClr val="231815"/>
                </a:solidFill>
              </a:rPr>
              <a:t>焼餃子</a:t>
            </a:r>
          </a:p>
          <a:p>
            <a:pPr>
              <a:lnSpc>
                <a:spcPts val="1800"/>
              </a:lnSpc>
            </a:pPr>
            <a:r>
              <a:rPr lang="ja-JP" altLang="en-US" sz="1350" b="1" dirty="0">
                <a:solidFill>
                  <a:srgbClr val="231815"/>
                </a:solidFill>
              </a:rPr>
              <a:t>水餃子</a:t>
            </a:r>
          </a:p>
          <a:p>
            <a:pPr>
              <a:lnSpc>
                <a:spcPts val="1800"/>
              </a:lnSpc>
            </a:pPr>
            <a:r>
              <a:rPr lang="ja-JP" altLang="en-US" sz="1350" b="1" dirty="0">
                <a:solidFill>
                  <a:srgbClr val="231815"/>
                </a:solidFill>
              </a:rPr>
              <a:t>揚餃子</a:t>
            </a:r>
          </a:p>
          <a:p>
            <a:pPr>
              <a:lnSpc>
                <a:spcPts val="1800"/>
              </a:lnSpc>
            </a:pPr>
            <a:r>
              <a:rPr lang="ja-JP" altLang="en-US" sz="1350" b="1" dirty="0">
                <a:solidFill>
                  <a:srgbClr val="231815"/>
                </a:solidFill>
              </a:rPr>
              <a:t>えび餃子　　</a:t>
            </a:r>
          </a:p>
          <a:p>
            <a:pPr>
              <a:lnSpc>
                <a:spcPts val="1800"/>
              </a:lnSpc>
            </a:pPr>
            <a:r>
              <a:rPr lang="ja-JP" altLang="en-US" sz="1350" b="1" dirty="0">
                <a:solidFill>
                  <a:srgbClr val="231815"/>
                </a:solidFill>
              </a:rPr>
              <a:t>フカヒレ餃子</a:t>
            </a:r>
          </a:p>
          <a:p>
            <a:pPr>
              <a:lnSpc>
                <a:spcPts val="1800"/>
              </a:lnSpc>
            </a:pPr>
            <a:r>
              <a:rPr lang="ja-JP" altLang="en-US" sz="1350" b="1" dirty="0">
                <a:solidFill>
                  <a:srgbClr val="231815"/>
                </a:solidFill>
              </a:rPr>
              <a:t>ジャンボ餃子</a:t>
            </a:r>
          </a:p>
          <a:p>
            <a:pPr>
              <a:lnSpc>
                <a:spcPts val="1800"/>
              </a:lnSpc>
            </a:pPr>
            <a:r>
              <a:rPr lang="ja-JP" altLang="en-US" sz="1350" b="1" dirty="0">
                <a:solidFill>
                  <a:srgbClr val="231815"/>
                </a:solidFill>
              </a:rPr>
              <a:t>ニラ餃子</a:t>
            </a:r>
          </a:p>
          <a:p>
            <a:pPr>
              <a:lnSpc>
                <a:spcPts val="1800"/>
              </a:lnSpc>
            </a:pPr>
            <a:r>
              <a:rPr lang="ja-JP" altLang="en-US" sz="1350" b="1" dirty="0">
                <a:solidFill>
                  <a:srgbClr val="231815"/>
                </a:solidFill>
              </a:rPr>
              <a:t>しそ餃子</a:t>
            </a:r>
          </a:p>
          <a:p>
            <a:pPr>
              <a:lnSpc>
                <a:spcPts val="1800"/>
              </a:lnSpc>
            </a:pPr>
            <a:r>
              <a:rPr lang="ja-JP" altLang="en-US" sz="1350" b="1" dirty="0">
                <a:solidFill>
                  <a:srgbClr val="231815"/>
                </a:solidFill>
              </a:rPr>
              <a:t>しいたけ餃子</a:t>
            </a:r>
            <a:endParaRPr lang="zh-CN" altLang="en-US" sz="1350" b="1" dirty="0">
              <a:solidFill>
                <a:srgbClr val="231815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36562" y="6490916"/>
            <a:ext cx="71952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altLang="zh-CN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500</a:t>
            </a:r>
            <a:r>
              <a:rPr lang="zh-CN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1800"/>
              </a:lnSpc>
            </a:pPr>
            <a:r>
              <a:rPr lang="en-US" altLang="zh-CN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400</a:t>
            </a:r>
            <a:r>
              <a:rPr lang="zh-CN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1800"/>
              </a:lnSpc>
            </a:pPr>
            <a:r>
              <a:rPr lang="en-US" altLang="zh-CN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450</a:t>
            </a:r>
            <a:r>
              <a:rPr lang="zh-CN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1800"/>
              </a:lnSpc>
            </a:pPr>
            <a:r>
              <a:rPr lang="en-US" altLang="zh-CN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600</a:t>
            </a:r>
            <a:r>
              <a:rPr lang="zh-CN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1800"/>
              </a:lnSpc>
            </a:pPr>
            <a:r>
              <a:rPr lang="en-US" altLang="zh-CN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800</a:t>
            </a:r>
            <a:r>
              <a:rPr lang="zh-CN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1800"/>
              </a:lnSpc>
            </a:pPr>
            <a:r>
              <a:rPr lang="en-US" altLang="zh-CN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950</a:t>
            </a:r>
            <a:r>
              <a:rPr lang="zh-CN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1800"/>
              </a:lnSpc>
            </a:pPr>
            <a:r>
              <a:rPr lang="en-US" altLang="zh-CN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400</a:t>
            </a:r>
            <a:r>
              <a:rPr lang="zh-CN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1800"/>
              </a:lnSpc>
            </a:pPr>
            <a:r>
              <a:rPr lang="en-US" altLang="zh-CN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400</a:t>
            </a:r>
            <a:r>
              <a:rPr lang="zh-CN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1800"/>
              </a:lnSpc>
            </a:pPr>
            <a:r>
              <a:rPr lang="en-US" altLang="zh-CN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450</a:t>
            </a:r>
            <a:r>
              <a:rPr lang="zh-CN" altLang="en-US" sz="1500" b="1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34887" y="557107"/>
            <a:ext cx="6139769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50" dirty="0">
                <a:solidFill>
                  <a:srgbClr val="FFD900"/>
                </a:solidFill>
                <a:latin typeface="HGPSoeiKakugothicUB" pitchFamily="34" charset="-128"/>
                <a:ea typeface="HGPSoeiKakugothicUB" pitchFamily="34" charset="-128"/>
              </a:rPr>
              <a:t>創業</a:t>
            </a:r>
            <a:r>
              <a:rPr lang="en-US" altLang="ja-JP" sz="2450" dirty="0">
                <a:solidFill>
                  <a:srgbClr val="FFD900"/>
                </a:solidFill>
                <a:latin typeface="HGPSoeiKakugothicUB" pitchFamily="34" charset="-128"/>
                <a:ea typeface="HGPSoeiKakugothicUB" pitchFamily="34" charset="-128"/>
              </a:rPr>
              <a:t>30</a:t>
            </a:r>
            <a:r>
              <a:rPr lang="ja-JP" altLang="en-US" sz="2450" dirty="0">
                <a:solidFill>
                  <a:srgbClr val="FFD900"/>
                </a:solidFill>
                <a:latin typeface="HGPSoeiKakugothicUB" pitchFamily="34" charset="-128"/>
                <a:ea typeface="HGPSoeiKakugothicUB" pitchFamily="34" charset="-128"/>
              </a:rPr>
              <a:t>年 こだわり続ける究極の味！！</a:t>
            </a:r>
            <a:endParaRPr lang="zh-CN" altLang="en-US" sz="2450" dirty="0">
              <a:solidFill>
                <a:srgbClr val="FFD9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2127" y="1061583"/>
            <a:ext cx="7485288" cy="1237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744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明日来餃子館</a:t>
            </a:r>
            <a:endParaRPr lang="zh-CN" altLang="en-US" sz="744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174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2016-07-28T23:27:23Z</dcterms:created>
  <dcterms:modified xsi:type="dcterms:W3CDTF">2017-03-07T08:06:18Z</dcterms:modified>
</cp:coreProperties>
</file>