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60012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58"/>
          <p:cNvSpPr/>
          <p:nvPr/>
        </p:nvSpPr>
        <p:spPr>
          <a:xfrm>
            <a:off x="-6292" y="338760"/>
            <a:ext cx="7822125" cy="481585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154613"/>
            <a:ext cx="7781925" cy="575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92" y="81872"/>
            <a:ext cx="7822126" cy="95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92" y="0"/>
            <a:ext cx="7822126" cy="95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936484" y="96386"/>
            <a:ext cx="6139769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5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創業</a:t>
            </a:r>
            <a:r>
              <a:rPr lang="en-US" altLang="ja-JP" sz="255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30</a:t>
            </a:r>
            <a:r>
              <a:rPr lang="ja-JP" altLang="en-US" sz="255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年 こだわり続ける究極の味</a:t>
            </a:r>
            <a:r>
              <a:rPr lang="en-US" altLang="ja-JP" sz="255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!!</a:t>
            </a:r>
            <a:endParaRPr lang="zh-CN" altLang="en-US" sz="2550" dirty="0">
              <a:solidFill>
                <a:srgbClr val="E6001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2127" y="5169127"/>
            <a:ext cx="7485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900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明日来餃子館</a:t>
            </a:r>
            <a:endParaRPr lang="zh-CN" altLang="en-US" sz="9000" dirty="0">
              <a:solidFill>
                <a:srgbClr val="E6001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98162" y="9058955"/>
            <a:ext cx="2669891" cy="41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120" dirty="0">
                <a:solidFill>
                  <a:srgbClr val="E60012"/>
                </a:solidFill>
                <a:latin typeface="+mn-ea"/>
              </a:rPr>
              <a:t>各種宴会承ります</a:t>
            </a:r>
            <a:r>
              <a:rPr lang="en-US" altLang="ja-JP" sz="2120" dirty="0">
                <a:solidFill>
                  <a:srgbClr val="E60012"/>
                </a:solidFill>
                <a:latin typeface="+mn-ea"/>
              </a:rPr>
              <a:t>!!</a:t>
            </a:r>
            <a:endParaRPr lang="zh-CN" altLang="en-US" sz="2120" dirty="0">
              <a:solidFill>
                <a:srgbClr val="E60012"/>
              </a:solidFill>
              <a:latin typeface="+mn-ea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14" y="9151813"/>
            <a:ext cx="2707560" cy="33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9861" y="9591213"/>
            <a:ext cx="4118422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  <a:tabLst>
                <a:tab pos="900113" algn="l"/>
              </a:tabLst>
            </a:pPr>
            <a:r>
              <a:rPr lang="ja-JP" altLang="en-US" sz="1420" dirty="0">
                <a:solidFill>
                  <a:srgbClr val="231815"/>
                </a:solidFill>
                <a:latin typeface="+mn-ea"/>
              </a:rPr>
              <a:t>営業時間 </a:t>
            </a:r>
            <a:r>
              <a:rPr lang="en-US" altLang="ja-JP" sz="1420" dirty="0">
                <a:solidFill>
                  <a:srgbClr val="231815"/>
                </a:solidFill>
                <a:latin typeface="+mn-ea"/>
              </a:rPr>
              <a:t>:	11</a:t>
            </a:r>
            <a:r>
              <a:rPr lang="ja-JP" altLang="en-US" sz="1420" dirty="0">
                <a:solidFill>
                  <a:srgbClr val="231815"/>
                </a:solidFill>
                <a:latin typeface="+mn-ea"/>
              </a:rPr>
              <a:t>時</a:t>
            </a:r>
            <a:r>
              <a:rPr lang="en-US" altLang="ja-JP" sz="1420" dirty="0">
                <a:solidFill>
                  <a:srgbClr val="231815"/>
                </a:solidFill>
                <a:latin typeface="+mn-ea"/>
              </a:rPr>
              <a:t>00</a:t>
            </a:r>
            <a:r>
              <a:rPr lang="ja-JP" altLang="en-US" sz="1420" dirty="0">
                <a:solidFill>
                  <a:srgbClr val="231815"/>
                </a:solidFill>
                <a:latin typeface="+mn-ea"/>
              </a:rPr>
              <a:t>～</a:t>
            </a:r>
            <a:r>
              <a:rPr lang="en-US" altLang="ja-JP" sz="1420" dirty="0">
                <a:solidFill>
                  <a:srgbClr val="231815"/>
                </a:solidFill>
                <a:latin typeface="+mn-ea"/>
              </a:rPr>
              <a:t>23</a:t>
            </a:r>
            <a:r>
              <a:rPr lang="ja-JP" altLang="en-US" sz="1420" dirty="0">
                <a:solidFill>
                  <a:srgbClr val="231815"/>
                </a:solidFill>
                <a:latin typeface="+mn-ea"/>
              </a:rPr>
              <a:t>：</a:t>
            </a:r>
            <a:r>
              <a:rPr lang="en-US" altLang="ja-JP" sz="1420" dirty="0">
                <a:solidFill>
                  <a:srgbClr val="231815"/>
                </a:solidFill>
                <a:latin typeface="+mn-ea"/>
              </a:rPr>
              <a:t>00</a:t>
            </a:r>
            <a:r>
              <a:rPr lang="ja-JP" altLang="en-US" sz="1060" dirty="0">
                <a:solidFill>
                  <a:srgbClr val="231815"/>
                </a:solidFill>
                <a:latin typeface="+mn-ea"/>
              </a:rPr>
              <a:t>（ラストオーダー</a:t>
            </a:r>
            <a:r>
              <a:rPr lang="en-US" altLang="ja-JP" sz="1060" dirty="0">
                <a:solidFill>
                  <a:srgbClr val="231815"/>
                </a:solidFill>
                <a:latin typeface="+mn-ea"/>
              </a:rPr>
              <a:t>22</a:t>
            </a:r>
            <a:r>
              <a:rPr lang="ja-JP" altLang="en-US" sz="1060" dirty="0">
                <a:solidFill>
                  <a:srgbClr val="231815"/>
                </a:solidFill>
                <a:latin typeface="+mn-ea"/>
              </a:rPr>
              <a:t>：</a:t>
            </a:r>
            <a:r>
              <a:rPr lang="en-US" altLang="ja-JP" sz="1060" dirty="0">
                <a:solidFill>
                  <a:srgbClr val="231815"/>
                </a:solidFill>
                <a:latin typeface="+mn-ea"/>
              </a:rPr>
              <a:t>30</a:t>
            </a:r>
            <a:r>
              <a:rPr lang="ja-JP" altLang="en-US" sz="1060" dirty="0">
                <a:solidFill>
                  <a:srgbClr val="231815"/>
                </a:solidFill>
                <a:latin typeface="+mn-ea"/>
              </a:rPr>
              <a:t>） </a:t>
            </a:r>
          </a:p>
          <a:p>
            <a:pPr>
              <a:lnSpc>
                <a:spcPts val="1900"/>
              </a:lnSpc>
              <a:tabLst>
                <a:tab pos="900113" algn="l"/>
              </a:tabLst>
            </a:pPr>
            <a:r>
              <a:rPr lang="en-US" altLang="ja-JP" sz="1420" dirty="0">
                <a:solidFill>
                  <a:srgbClr val="231815"/>
                </a:solidFill>
                <a:latin typeface="+mn-ea"/>
              </a:rPr>
              <a:t>	</a:t>
            </a:r>
            <a:r>
              <a:rPr lang="ja-JP" altLang="en-US" sz="1420" dirty="0">
                <a:solidFill>
                  <a:srgbClr val="231815"/>
                </a:solidFill>
                <a:latin typeface="+mn-ea"/>
              </a:rPr>
              <a:t>月曜日定休</a:t>
            </a:r>
            <a:endParaRPr lang="en-US" altLang="ja-JP" sz="1420" dirty="0">
              <a:solidFill>
                <a:srgbClr val="231815"/>
              </a:solidFill>
              <a:latin typeface="+mn-ea"/>
            </a:endParaRPr>
          </a:p>
          <a:p>
            <a:pPr>
              <a:lnSpc>
                <a:spcPts val="1900"/>
              </a:lnSpc>
              <a:tabLst>
                <a:tab pos="900113" algn="l"/>
              </a:tabLst>
            </a:pPr>
            <a:r>
              <a:rPr lang="ja-JP" altLang="en-US" sz="1420" dirty="0">
                <a:solidFill>
                  <a:srgbClr val="231815"/>
                </a:solidFill>
                <a:latin typeface="+mn-ea"/>
              </a:rPr>
              <a:t>住所 </a:t>
            </a:r>
            <a:r>
              <a:rPr lang="en-US" altLang="ja-JP" sz="1420" dirty="0">
                <a:solidFill>
                  <a:srgbClr val="231815"/>
                </a:solidFill>
                <a:latin typeface="+mn-ea"/>
              </a:rPr>
              <a:t>:	</a:t>
            </a:r>
            <a:r>
              <a:rPr lang="ja-JP" altLang="en-US" sz="1420" dirty="0">
                <a:solidFill>
                  <a:srgbClr val="231815"/>
                </a:solidFill>
                <a:latin typeface="+mn-ea"/>
              </a:rPr>
              <a:t>東京都豊洲３－２－３</a:t>
            </a:r>
            <a:endParaRPr lang="en-US" altLang="ja-JP" sz="1420" dirty="0">
              <a:solidFill>
                <a:srgbClr val="231815"/>
              </a:solidFill>
              <a:latin typeface="+mn-ea"/>
            </a:endParaRPr>
          </a:p>
          <a:p>
            <a:pPr>
              <a:lnSpc>
                <a:spcPts val="1900"/>
              </a:lnSpc>
              <a:tabLst>
                <a:tab pos="900113" algn="l"/>
              </a:tabLst>
            </a:pPr>
            <a:r>
              <a:rPr lang="ja-JP" altLang="en-US" sz="1420" dirty="0">
                <a:solidFill>
                  <a:srgbClr val="231815"/>
                </a:solidFill>
                <a:latin typeface="+mn-ea"/>
              </a:rPr>
              <a:t>電話 </a:t>
            </a:r>
            <a:r>
              <a:rPr lang="en-US" altLang="ja-JP" sz="1420" dirty="0">
                <a:solidFill>
                  <a:srgbClr val="231815"/>
                </a:solidFill>
                <a:latin typeface="+mn-ea"/>
              </a:rPr>
              <a:t>:	03-1234-1111</a:t>
            </a:r>
            <a:endParaRPr lang="zh-CN" altLang="en-US" sz="142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15" name="正方形/長方形 67"/>
          <p:cNvSpPr/>
          <p:nvPr/>
        </p:nvSpPr>
        <p:spPr>
          <a:xfrm>
            <a:off x="4238661" y="9000899"/>
            <a:ext cx="2808000" cy="1558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02" y="7570266"/>
            <a:ext cx="6454351" cy="12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805858" y="7716093"/>
            <a:ext cx="1640341" cy="865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zh-TW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焼餃子　</a:t>
            </a:r>
            <a:r>
              <a:rPr lang="en-US" altLang="zh-TW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500</a:t>
            </a:r>
            <a:r>
              <a:rPr lang="zh-TW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100"/>
              </a:lnSpc>
            </a:pPr>
            <a:r>
              <a:rPr lang="zh-TW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水餃子　</a:t>
            </a:r>
            <a:r>
              <a:rPr lang="en-US" altLang="zh-TW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400</a:t>
            </a:r>
            <a:r>
              <a:rPr lang="zh-TW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100"/>
              </a:lnSpc>
            </a:pPr>
            <a:r>
              <a:rPr lang="zh-TW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揚餃子　</a:t>
            </a:r>
            <a:r>
              <a:rPr lang="en-US" altLang="zh-TW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450</a:t>
            </a:r>
            <a:r>
              <a:rPr lang="zh-TW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zh-CN" altLang="en-US" sz="1500" b="1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33478" y="7716093"/>
            <a:ext cx="1640341" cy="865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えび餃子　　</a:t>
            </a:r>
          </a:p>
          <a:p>
            <a:pPr>
              <a:lnSpc>
                <a:spcPts val="2100"/>
              </a:lnSpc>
            </a:pP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フカヒレ餃子</a:t>
            </a:r>
          </a:p>
          <a:p>
            <a:pPr>
              <a:lnSpc>
                <a:spcPts val="2100"/>
              </a:lnSpc>
            </a:pP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ジャンボ餃子</a:t>
            </a:r>
            <a:endParaRPr lang="zh-CN" altLang="en-US" sz="1500" b="1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60174" y="7716093"/>
            <a:ext cx="695722" cy="865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600</a:t>
            </a: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100"/>
              </a:lnSpc>
            </a:pPr>
            <a:r>
              <a:rPr lang="en-US" altLang="ja-JP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800</a:t>
            </a: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100"/>
              </a:lnSpc>
            </a:pPr>
            <a:r>
              <a:rPr lang="en-US" altLang="ja-JP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950</a:t>
            </a: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zh-CN" altLang="en-US" sz="1500" b="1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21083" y="7716093"/>
            <a:ext cx="1640341" cy="865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ニラ餃子</a:t>
            </a:r>
          </a:p>
          <a:p>
            <a:pPr>
              <a:lnSpc>
                <a:spcPts val="2100"/>
              </a:lnSpc>
            </a:pP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しそ餃子</a:t>
            </a:r>
          </a:p>
          <a:p>
            <a:pPr>
              <a:lnSpc>
                <a:spcPts val="2100"/>
              </a:lnSpc>
            </a:pPr>
            <a:r>
              <a:rPr lang="ja-JP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しいたけ餃子</a:t>
            </a:r>
            <a:endParaRPr lang="zh-CN" altLang="en-US" sz="1500" b="1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33794" y="7716093"/>
            <a:ext cx="695722" cy="865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400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1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400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1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450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</p:txBody>
      </p:sp>
      <p:sp>
        <p:nvSpPr>
          <p:cNvPr id="11" name="Rectangle 10"/>
          <p:cNvSpPr/>
          <p:nvPr/>
        </p:nvSpPr>
        <p:spPr>
          <a:xfrm rot="-300000">
            <a:off x="1159754" y="6869290"/>
            <a:ext cx="1633782" cy="4085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55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100%</a:t>
            </a:r>
            <a:r>
              <a:rPr lang="zh-CN" altLang="en-US" sz="2055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国産豚</a:t>
            </a:r>
          </a:p>
        </p:txBody>
      </p:sp>
      <p:sp>
        <p:nvSpPr>
          <p:cNvPr id="20" name="Rectangle 19"/>
          <p:cNvSpPr/>
          <p:nvPr/>
        </p:nvSpPr>
        <p:spPr>
          <a:xfrm rot="-300000">
            <a:off x="3302499" y="6685798"/>
            <a:ext cx="1361270" cy="7248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55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こだわりの</a:t>
            </a:r>
          </a:p>
          <a:p>
            <a:pPr algn="ctr"/>
            <a:r>
              <a:rPr lang="ja-JP" altLang="en-US" sz="2055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自家製皮</a:t>
            </a:r>
          </a:p>
        </p:txBody>
      </p:sp>
      <p:sp>
        <p:nvSpPr>
          <p:cNvPr id="21" name="Rectangle 20"/>
          <p:cNvSpPr/>
          <p:nvPr/>
        </p:nvSpPr>
        <p:spPr>
          <a:xfrm rot="-300000">
            <a:off x="5075132" y="6709636"/>
            <a:ext cx="1438214" cy="7248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55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旨さ倍増！</a:t>
            </a:r>
          </a:p>
          <a:p>
            <a:pPr algn="ctr"/>
            <a:r>
              <a:rPr lang="ja-JP" altLang="en-US" sz="2055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秘伝のタレ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2016-07-28T23:28:01Z</dcterms:created>
  <dcterms:modified xsi:type="dcterms:W3CDTF">2017-03-07T08:07:27Z</dcterms:modified>
</cp:coreProperties>
</file>