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1A5DC"/>
    <a:srgbClr val="F4A21A"/>
    <a:srgbClr val="E94708"/>
    <a:srgbClr val="906E30"/>
    <a:srgbClr val="82582D"/>
    <a:srgbClr val="A4723A"/>
    <a:srgbClr val="664724"/>
    <a:srgbClr val="645226"/>
    <a:srgbClr val="640000"/>
    <a:srgbClr val="3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860" autoAdjust="0"/>
    <p:restoredTop sz="94660"/>
  </p:normalViewPr>
  <p:slideViewPr>
    <p:cSldViewPr snapToGrid="0">
      <p:cViewPr varScale="1">
        <p:scale>
          <a:sx n="50" d="100"/>
          <a:sy n="50" d="100"/>
        </p:scale>
        <p:origin x="2100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11" Type="http://schemas.openxmlformats.org/officeDocument/2006/relationships/image" Target="../media/image10.emf"/><Relationship Id="rId5" Type="http://schemas.openxmlformats.org/officeDocument/2006/relationships/image" Target="../media/image4.png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1151483" y="9187546"/>
            <a:ext cx="5829888" cy="7096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利用日：</a:t>
            </a:r>
            <a:r>
              <a:rPr lang="ja-JP" altLang="en-US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毎週金曜日</a:t>
            </a:r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（祝日・年末年始を除く）</a:t>
            </a:r>
            <a:endParaRPr lang="zh-CN" altLang="en-US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  <a:p>
            <a:r>
              <a:rPr lang="zh-CN" altLang="en-US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利用料：</a:t>
            </a:r>
            <a:r>
              <a:rPr lang="en-US" altLang="ja-JP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LUNCH</a:t>
            </a:r>
            <a:r>
              <a:rPr lang="ja-JP" altLang="en-US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タイム・</a:t>
            </a:r>
            <a:r>
              <a:rPr lang="en-US" altLang="ja-JP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DINNER</a:t>
            </a:r>
            <a:r>
              <a:rPr lang="ja-JP" altLang="en-US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タイム</a:t>
            </a:r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（各￥</a:t>
            </a:r>
            <a:r>
              <a:rPr lang="en-US" altLang="ja-JP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6,000</a:t>
            </a:r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）</a:t>
            </a:r>
            <a:endParaRPr lang="en-US" sz="20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431403" y="9918352"/>
            <a:ext cx="5829888" cy="8463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5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ＣＡＦＥ ＡＳＫＵＬ</a:t>
            </a:r>
            <a:endParaRPr lang="fi-FI" altLang="zh-CN" sz="25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  <a:p>
            <a:r>
              <a:rPr lang="zh-TW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135-0061</a:t>
            </a:r>
            <a:r>
              <a:rPr lang="zh-TW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　東京都江東区豊洲</a:t>
            </a:r>
            <a:r>
              <a:rPr lang="en-US" altLang="zh-TW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3-2-3  </a:t>
            </a:r>
            <a:r>
              <a:rPr lang="zh-TW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電話 </a:t>
            </a:r>
            <a:r>
              <a:rPr lang="en-US" altLang="zh-TW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: 03-1234-1111</a:t>
            </a:r>
          </a:p>
          <a:p>
            <a:r>
              <a:rPr lang="en-US" altLang="zh-TW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mail : XXXX</a:t>
            </a:r>
            <a:r>
              <a:rPr lang="zh-TW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＠</a:t>
            </a:r>
            <a:r>
              <a:rPr lang="en-US" altLang="zh-TW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XXX</a:t>
            </a:r>
            <a:r>
              <a:rPr lang="zh-TW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　　</a:t>
            </a:r>
            <a:r>
              <a:rPr lang="en-US" altLang="zh-TW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en-US" sz="12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2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7848000" cy="109980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 rot="20819188">
            <a:off x="674430" y="863600"/>
            <a:ext cx="954107" cy="1409700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2500" dirty="0">
                <a:latin typeface="HGSSoeiPresenceEB" pitchFamily="18" charset="-128"/>
                <a:ea typeface="HGSSoeiPresenceEB" pitchFamily="18" charset="-128"/>
              </a:rPr>
              <a:t>毎週</a:t>
            </a:r>
          </a:p>
          <a:p>
            <a:r>
              <a:rPr lang="ja-JP" altLang="en-US" sz="2500" dirty="0">
                <a:latin typeface="HGSSoeiPresenceEB" pitchFamily="18" charset="-128"/>
                <a:ea typeface="HGSSoeiPresenceEB" pitchFamily="18" charset="-128"/>
              </a:rPr>
              <a:t>金曜日は</a:t>
            </a:r>
            <a:endParaRPr lang="en-US" sz="2500" dirty="0">
              <a:latin typeface="HGSSoeiPresenceEB" pitchFamily="18" charset="-128"/>
              <a:ea typeface="HGSSoeiPresenceEB" pitchFamily="18" charset="-128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1403" y="578450"/>
            <a:ext cx="1614462" cy="19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33613" y="578450"/>
            <a:ext cx="5177384" cy="23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" name="Picture 2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01843" y="3326633"/>
            <a:ext cx="4687437" cy="6887911"/>
          </a:xfrm>
          <a:prstGeom prst="rect">
            <a:avLst/>
          </a:prstGeom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7612" y="2727703"/>
            <a:ext cx="3396506" cy="68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Rectangle 5"/>
          <p:cNvSpPr/>
          <p:nvPr/>
        </p:nvSpPr>
        <p:spPr>
          <a:xfrm>
            <a:off x="0" y="9567703"/>
            <a:ext cx="7848000" cy="143033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959795" y="3860800"/>
            <a:ext cx="2194864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1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LUNCH</a:t>
            </a:r>
          </a:p>
        </p:txBody>
      </p:sp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24000" y="4288915"/>
            <a:ext cx="2486025" cy="33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5" name="TextBox 14"/>
          <p:cNvSpPr txBox="1"/>
          <p:nvPr/>
        </p:nvSpPr>
        <p:spPr>
          <a:xfrm>
            <a:off x="3959795" y="4310236"/>
            <a:ext cx="219486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11</a:t>
            </a:r>
            <a:r>
              <a:rPr lang="zh-CN" altLang="en-US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：</a:t>
            </a:r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00</a:t>
            </a:r>
            <a:r>
              <a:rPr lang="zh-CN" altLang="en-US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～</a:t>
            </a:r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14</a:t>
            </a:r>
            <a:r>
              <a:rPr lang="zh-CN" altLang="en-US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：</a:t>
            </a:r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00 </a:t>
            </a:r>
          </a:p>
          <a:p>
            <a:r>
              <a:rPr lang="zh-CN" altLang="en-US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￥</a:t>
            </a:r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900</a:t>
            </a:r>
            <a:r>
              <a:rPr lang="zh-CN" altLang="en-US" sz="14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（税込）</a:t>
            </a:r>
            <a:endParaRPr lang="en-US" sz="2000" b="1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3959795" y="5051648"/>
            <a:ext cx="2194864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1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DINNER</a:t>
            </a:r>
            <a:endParaRPr lang="en-US" sz="2100" b="1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7" name="Picture 6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24000" y="5453856"/>
            <a:ext cx="2486025" cy="33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8" name="TextBox 17"/>
          <p:cNvSpPr txBox="1"/>
          <p:nvPr/>
        </p:nvSpPr>
        <p:spPr>
          <a:xfrm>
            <a:off x="3959795" y="5462364"/>
            <a:ext cx="2194864" cy="9489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17</a:t>
            </a:r>
            <a:r>
              <a:rPr lang="zh-CN" altLang="en-US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：</a:t>
            </a:r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00</a:t>
            </a:r>
            <a:r>
              <a:rPr lang="zh-CN" altLang="en-US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～</a:t>
            </a:r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19</a:t>
            </a:r>
            <a:r>
              <a:rPr lang="zh-CN" altLang="en-US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：</a:t>
            </a:r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00 </a:t>
            </a:r>
          </a:p>
          <a:p>
            <a:r>
              <a:rPr lang="zh-CN" altLang="en-US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￥</a:t>
            </a:r>
            <a:r>
              <a:rPr lang="en-US" altLang="zh-CN" sz="20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1,500</a:t>
            </a:r>
            <a:r>
              <a:rPr lang="zh-CN" altLang="en-US" sz="1400" b="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（税込）</a:t>
            </a:r>
            <a:endParaRPr lang="en-US" altLang="zh-CN" sz="1400" b="1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pPr>
              <a:spcBef>
                <a:spcPts val="800"/>
              </a:spcBef>
            </a:pPr>
            <a:r>
              <a:rPr lang="en-US" altLang="ja-JP" sz="9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※</a:t>
            </a:r>
            <a:r>
              <a:rPr lang="ja-JP" altLang="en-US" sz="9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メニューはシェフによって変わります。</a:t>
            </a:r>
            <a:endParaRPr lang="en-US" sz="9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3864545" y="6605984"/>
            <a:ext cx="21948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あなたも１日だけのシェフに</a:t>
            </a:r>
          </a:p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挑戦しませんか？</a:t>
            </a:r>
            <a:endParaRPr lang="en-US" sz="12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95700" y="6599430"/>
            <a:ext cx="190500" cy="415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58091" y="6599430"/>
            <a:ext cx="203200" cy="415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69363" y="7315200"/>
            <a:ext cx="897064" cy="572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3" name="Picture 9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39915" y="7315200"/>
            <a:ext cx="897064" cy="572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4" name="Picture 9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03811" y="7734870"/>
            <a:ext cx="897064" cy="572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5" name="Picture 9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36263" y="7734870"/>
            <a:ext cx="897064" cy="572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6" name="TextBox 25"/>
          <p:cNvSpPr txBox="1"/>
          <p:nvPr/>
        </p:nvSpPr>
        <p:spPr>
          <a:xfrm>
            <a:off x="3194763" y="7355755"/>
            <a:ext cx="93444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出店前の</a:t>
            </a:r>
          </a:p>
          <a:p>
            <a:pPr algn="ctr"/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腕試しに！</a:t>
            </a:r>
            <a:endParaRPr lang="en-US" sz="10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962005" y="7355755"/>
            <a:ext cx="11520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新メニューの</a:t>
            </a:r>
          </a:p>
          <a:p>
            <a:pPr algn="ctr"/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反応が知りたい方</a:t>
            </a:r>
            <a:endParaRPr lang="en-US" sz="10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3689247" y="7806878"/>
            <a:ext cx="169191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得意な料理を誰かに</a:t>
            </a:r>
          </a:p>
          <a:p>
            <a:pPr algn="ctr"/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食べてもらいたい方</a:t>
            </a:r>
            <a:endParaRPr lang="en-US" sz="10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832003" y="7806878"/>
            <a:ext cx="11520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看板メニューの</a:t>
            </a:r>
          </a:p>
          <a:p>
            <a:pPr algn="ctr"/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ＰＲに！！</a:t>
            </a:r>
            <a:endParaRPr lang="en-US" sz="10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3194763" y="8310934"/>
            <a:ext cx="9344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利用日</a:t>
            </a:r>
            <a:endParaRPr lang="en-US" sz="14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71537" y="8602042"/>
            <a:ext cx="1844675" cy="33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2" name="TextBox 31"/>
          <p:cNvSpPr txBox="1"/>
          <p:nvPr/>
        </p:nvSpPr>
        <p:spPr>
          <a:xfrm>
            <a:off x="3194763" y="8670974"/>
            <a:ext cx="1750798" cy="5693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9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毎週金曜日</a:t>
            </a:r>
          </a:p>
          <a:p>
            <a:r>
              <a:rPr lang="ja-JP" altLang="en-US" sz="12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（祝日・年末年始を除く）</a:t>
            </a:r>
            <a:endParaRPr lang="en-US" sz="14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5111923" y="8310934"/>
            <a:ext cx="9344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利用料</a:t>
            </a:r>
            <a:endParaRPr lang="en-US" sz="14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34" name="Picture 10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88697" y="8602042"/>
            <a:ext cx="1844675" cy="33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5" name="TextBox 34"/>
          <p:cNvSpPr txBox="1"/>
          <p:nvPr/>
        </p:nvSpPr>
        <p:spPr>
          <a:xfrm>
            <a:off x="5111923" y="8670974"/>
            <a:ext cx="1750798" cy="815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LUNCH</a:t>
            </a:r>
            <a:r>
              <a:rPr lang="ja-JP" altLang="en-US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タイム</a:t>
            </a:r>
          </a:p>
          <a:p>
            <a:r>
              <a:rPr lang="en-US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DINNER</a:t>
            </a:r>
            <a:r>
              <a:rPr lang="ja-JP" altLang="en-US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タイム</a:t>
            </a:r>
          </a:p>
          <a:p>
            <a:r>
              <a:rPr lang="ja-JP" altLang="en-US" sz="19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　　各￥</a:t>
            </a:r>
            <a:r>
              <a:rPr lang="en-US" altLang="ja-JP" sz="19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6,000</a:t>
            </a:r>
            <a:endParaRPr lang="en-US" sz="14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83802" y="9905652"/>
            <a:ext cx="320714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000" b="1" dirty="0">
                <a:latin typeface="HGPSoeiKakugothicUB" pitchFamily="50" charset="-128"/>
                <a:ea typeface="HGPSoeiKakugothicUB" pitchFamily="50" charset="-128"/>
              </a:rPr>
              <a:t>ＣＡＦＥ ＡＳＫＵＬ</a:t>
            </a:r>
            <a:endParaRPr lang="fi-FI" altLang="zh-CN" sz="3000" b="1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193873" y="9966729"/>
            <a:ext cx="3489627" cy="6540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300"/>
              </a:spcBef>
            </a:pPr>
            <a:r>
              <a:rPr lang="zh-TW" altLang="en-US" sz="1050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1000" dirty="0">
                <a:latin typeface="MS PGothic" pitchFamily="34" charset="-128"/>
                <a:ea typeface="MS PGothic" pitchFamily="34" charset="-128"/>
              </a:rPr>
              <a:t>135-0061</a:t>
            </a:r>
            <a:r>
              <a:rPr lang="zh-TW" altLang="en-US" sz="1050" dirty="0">
                <a:latin typeface="MS PGothic" pitchFamily="34" charset="-128"/>
                <a:ea typeface="MS PGothic" pitchFamily="34" charset="-128"/>
              </a:rPr>
              <a:t>　東京都江東区豊洲</a:t>
            </a:r>
            <a:r>
              <a:rPr lang="en-US" altLang="zh-TW" sz="1050" dirty="0">
                <a:latin typeface="MS PGothic" pitchFamily="34" charset="-128"/>
                <a:ea typeface="MS PGothic" pitchFamily="34" charset="-128"/>
              </a:rPr>
              <a:t>3-2-3  </a:t>
            </a:r>
          </a:p>
          <a:p>
            <a:pPr>
              <a:spcBef>
                <a:spcPts val="300"/>
              </a:spcBef>
            </a:pPr>
            <a:r>
              <a:rPr lang="zh-TW" altLang="en-US" sz="1050" dirty="0">
                <a:latin typeface="MS PGothic" pitchFamily="34" charset="-128"/>
                <a:ea typeface="MS PGothic" pitchFamily="34" charset="-128"/>
              </a:rPr>
              <a:t>電話 </a:t>
            </a:r>
            <a:r>
              <a:rPr lang="en-US" altLang="zh-TW" sz="1050" dirty="0">
                <a:latin typeface="MS PGothic" pitchFamily="34" charset="-128"/>
                <a:ea typeface="MS PGothic" pitchFamily="34" charset="-128"/>
              </a:rPr>
              <a:t>: 03-1234-1111      mail : XXXX</a:t>
            </a:r>
            <a:r>
              <a:rPr lang="zh-TW" altLang="en-US" sz="1050" dirty="0">
                <a:latin typeface="MS PGothic" pitchFamily="34" charset="-128"/>
                <a:ea typeface="MS PGothic" pitchFamily="34" charset="-128"/>
              </a:rPr>
              <a:t>＠</a:t>
            </a:r>
            <a:r>
              <a:rPr lang="en-US" altLang="zh-TW" sz="1050" dirty="0">
                <a:latin typeface="MS PGothic" pitchFamily="34" charset="-128"/>
                <a:ea typeface="MS PGothic" pitchFamily="34" charset="-128"/>
              </a:rPr>
              <a:t>XXX</a:t>
            </a:r>
            <a:r>
              <a:rPr lang="zh-TW" altLang="en-US" sz="1050" dirty="0">
                <a:latin typeface="MS PGothic" pitchFamily="34" charset="-128"/>
                <a:ea typeface="MS PGothic" pitchFamily="34" charset="-128"/>
              </a:rPr>
              <a:t>　　</a:t>
            </a:r>
            <a:endParaRPr lang="en-US" altLang="zh-TW" sz="1050" dirty="0">
              <a:latin typeface="MS PGothic" pitchFamily="34" charset="-128"/>
              <a:ea typeface="MS PGothic" pitchFamily="34" charset="-128"/>
            </a:endParaRPr>
          </a:p>
          <a:p>
            <a:pPr>
              <a:spcBef>
                <a:spcPts val="300"/>
              </a:spcBef>
            </a:pPr>
            <a:r>
              <a:rPr lang="en-US" altLang="zh-TW" sz="1050" dirty="0"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en-US" sz="1050" dirty="0"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230</Words>
  <Application>Microsoft Office PowerPoint</Application>
  <PresentationFormat>ユーザー設定</PresentationFormat>
  <Paragraphs>52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HGSSoeiPresenceEB</vt:lpstr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2016-07-21T23:22:59Z</dcterms:created>
  <dcterms:modified xsi:type="dcterms:W3CDTF">2017-03-07T08:08:30Z</dcterms:modified>
</cp:coreProperties>
</file>

<file path=docProps/thumbnail.jpeg>
</file>