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A5DC"/>
    <a:srgbClr val="F4A21A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60"/>
  </p:normalViewPr>
  <p:slideViewPr>
    <p:cSldViewPr snapToGrid="0">
      <p:cViewPr varScale="1">
        <p:scale>
          <a:sx n="50" d="100"/>
          <a:sy n="50" d="100"/>
        </p:scale>
        <p:origin x="210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151483" y="9187546"/>
            <a:ext cx="5829888" cy="709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利用日：</a:t>
            </a:r>
            <a:r>
              <a:rPr lang="ja-JP" altLang="en-US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毎週金曜日</a:t>
            </a: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（祝日・年末年始を除く）</a:t>
            </a:r>
            <a:endParaRPr lang="zh-CN" altLang="en-US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利用料：</a:t>
            </a:r>
            <a:r>
              <a:rPr lang="en-US" altLang="ja-JP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LUNCH</a:t>
            </a:r>
            <a:r>
              <a:rPr lang="ja-JP" altLang="en-US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タイム・</a:t>
            </a:r>
            <a:r>
              <a:rPr lang="en-US" altLang="ja-JP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DINNER</a:t>
            </a:r>
            <a:r>
              <a:rPr lang="ja-JP" altLang="en-US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タイム</a:t>
            </a: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（各￥</a:t>
            </a:r>
            <a:r>
              <a:rPr lang="en-US" altLang="ja-JP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6,000</a:t>
            </a: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）</a:t>
            </a:r>
            <a:endParaRPr lang="en-US" sz="2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1403" y="9918352"/>
            <a:ext cx="5829888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ＣＡＦＥ ＡＳＫＵＬ</a:t>
            </a:r>
            <a:endParaRPr lang="fi-FI" altLang="zh-CN" sz="2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東京都江東区豊洲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  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電話 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: 03-1234-1111</a:t>
            </a:r>
          </a:p>
          <a:p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mail : XXXX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XXX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　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48000" cy="10998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20819188">
            <a:off x="674430" y="863600"/>
            <a:ext cx="954107" cy="14097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500" dirty="0">
                <a:latin typeface="HGSSoeiPresenceEB" pitchFamily="18" charset="-128"/>
                <a:ea typeface="HGSSoeiPresenceEB" pitchFamily="18" charset="-128"/>
              </a:rPr>
              <a:t>毎週</a:t>
            </a:r>
          </a:p>
          <a:p>
            <a:r>
              <a:rPr lang="ja-JP" altLang="en-US" sz="2500" dirty="0">
                <a:latin typeface="HGSSoeiPresenceEB" pitchFamily="18" charset="-128"/>
                <a:ea typeface="HGSSoeiPresenceEB" pitchFamily="18" charset="-128"/>
              </a:rPr>
              <a:t>金曜日は</a:t>
            </a:r>
            <a:endParaRPr lang="en-US" sz="2500" dirty="0">
              <a:latin typeface="HGSSoeiPresenceEB" pitchFamily="18" charset="-128"/>
              <a:ea typeface="HGSSoeiPresenceEB" pitchFamily="18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03" y="578450"/>
            <a:ext cx="1614462" cy="1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613" y="578450"/>
            <a:ext cx="5177384" cy="23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843" y="3326633"/>
            <a:ext cx="4687437" cy="6887911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12" y="2727703"/>
            <a:ext cx="3396506" cy="68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9567703"/>
            <a:ext cx="7848000" cy="1430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9795" y="3860800"/>
            <a:ext cx="2194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LUNCH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000" y="4288915"/>
            <a:ext cx="2486025" cy="3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959795" y="4310236"/>
            <a:ext cx="2194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11</a:t>
            </a:r>
            <a:r>
              <a:rPr lang="zh-CN" altLang="en-US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：</a:t>
            </a:r>
            <a:r>
              <a:rPr lang="en-US" altLang="zh-CN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00</a:t>
            </a:r>
            <a:r>
              <a:rPr lang="zh-CN" altLang="en-US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～</a:t>
            </a:r>
            <a:r>
              <a:rPr lang="en-US" altLang="zh-CN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14</a:t>
            </a:r>
            <a:r>
              <a:rPr lang="zh-CN" altLang="en-US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：</a:t>
            </a:r>
            <a:r>
              <a:rPr lang="en-US" altLang="zh-CN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00 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zh-CN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900</a:t>
            </a:r>
            <a:r>
              <a:rPr lang="zh-CN" altLang="en-US" sz="14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（税込）</a:t>
            </a:r>
            <a:endParaRPr lang="en-US" sz="2000" b="1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9795" y="5051648"/>
            <a:ext cx="2194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DINNER</a:t>
            </a:r>
            <a:endParaRPr lang="en-US" sz="2100" b="1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000" y="5453856"/>
            <a:ext cx="2486025" cy="3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959795" y="5462364"/>
            <a:ext cx="2194864" cy="948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17</a:t>
            </a:r>
            <a:r>
              <a:rPr lang="zh-CN" altLang="en-US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：</a:t>
            </a:r>
            <a:r>
              <a:rPr lang="en-US" altLang="zh-CN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00</a:t>
            </a:r>
            <a:r>
              <a:rPr lang="zh-CN" altLang="en-US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～</a:t>
            </a:r>
            <a:r>
              <a:rPr lang="en-US" altLang="zh-CN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19</a:t>
            </a:r>
            <a:r>
              <a:rPr lang="zh-CN" altLang="en-US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：</a:t>
            </a:r>
            <a:r>
              <a:rPr lang="en-US" altLang="zh-CN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00 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zh-CN" sz="20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1,500</a:t>
            </a:r>
            <a:r>
              <a:rPr lang="zh-CN" altLang="en-US" sz="14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（税込）</a:t>
            </a:r>
            <a:endParaRPr lang="en-US" altLang="zh-CN" sz="1400" b="1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>
              <a:spcBef>
                <a:spcPts val="800"/>
              </a:spcBef>
            </a:pPr>
            <a:r>
              <a:rPr lang="en-US" altLang="ja-JP" sz="9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9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メニューはシェフによって変わります。</a:t>
            </a:r>
            <a:endParaRPr lang="en-US" sz="9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64545" y="6605984"/>
            <a:ext cx="2194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あなたも１日だけのシェフに</a:t>
            </a:r>
          </a:p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挑戦しませんか？</a:t>
            </a:r>
            <a:endParaRPr lang="en-US" sz="12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00" y="6599430"/>
            <a:ext cx="190500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091" y="6599430"/>
            <a:ext cx="203200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363" y="7315200"/>
            <a:ext cx="897064" cy="57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915" y="7315200"/>
            <a:ext cx="897064" cy="57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811" y="7734870"/>
            <a:ext cx="897064" cy="57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263" y="7734870"/>
            <a:ext cx="897064" cy="57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194763" y="7355755"/>
            <a:ext cx="934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出店前の</a:t>
            </a:r>
          </a:p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腕試しに！</a:t>
            </a:r>
            <a:endParaRPr lang="en-US" sz="1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62005" y="7355755"/>
            <a:ext cx="1152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新メニューの</a:t>
            </a:r>
          </a:p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反応が知りたい方</a:t>
            </a:r>
            <a:endParaRPr lang="en-US" sz="1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89247" y="7806878"/>
            <a:ext cx="1691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得意な料理を誰かに</a:t>
            </a:r>
          </a:p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食べてもらいたい方</a:t>
            </a:r>
            <a:endParaRPr lang="en-US" sz="1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32003" y="7806878"/>
            <a:ext cx="1152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看板メニューの</a:t>
            </a:r>
          </a:p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ＰＲに！！</a:t>
            </a:r>
            <a:endParaRPr lang="en-US" sz="1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94763" y="8310934"/>
            <a:ext cx="934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利用日</a:t>
            </a:r>
            <a:endParaRPr lang="en-US" sz="14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537" y="8602042"/>
            <a:ext cx="1844675" cy="3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3194763" y="8670974"/>
            <a:ext cx="1750798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毎週金曜日</a:t>
            </a:r>
          </a:p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（祝日・年末年始を除く）</a:t>
            </a:r>
            <a:endParaRPr lang="en-US" sz="14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11923" y="8310934"/>
            <a:ext cx="934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利用料</a:t>
            </a:r>
            <a:endParaRPr lang="en-US" sz="14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3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697" y="8602042"/>
            <a:ext cx="1844675" cy="3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5111923" y="8670974"/>
            <a:ext cx="1750798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LUNCH</a:t>
            </a:r>
            <a:r>
              <a:rPr lang="ja-JP" altLang="en-US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タイム</a:t>
            </a:r>
          </a:p>
          <a:p>
            <a:r>
              <a:rPr lang="en-US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DINNER</a:t>
            </a:r>
            <a:r>
              <a:rPr lang="ja-JP" altLang="en-US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タイム</a:t>
            </a:r>
          </a:p>
          <a:p>
            <a:r>
              <a:rPr lang="ja-JP" altLang="en-US" sz="1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　　各￥</a:t>
            </a:r>
            <a:r>
              <a:rPr lang="en-US" altLang="ja-JP" sz="1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6,000</a:t>
            </a:r>
            <a:endParaRPr lang="en-US" sz="14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83802" y="9905652"/>
            <a:ext cx="32071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latin typeface="HGPSoeiKakugothicUB" pitchFamily="50" charset="-128"/>
                <a:ea typeface="HGPSoeiKakugothicUB" pitchFamily="50" charset="-128"/>
              </a:rPr>
              <a:t>ＣＡＦＥ ＡＳＫＵＬ</a:t>
            </a:r>
            <a:endParaRPr lang="fi-FI" altLang="zh-CN" sz="3000" b="1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93873" y="9966729"/>
            <a:ext cx="3489627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zh-TW" altLang="en-US" sz="1050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000" dirty="0">
                <a:latin typeface="MS PGothic" pitchFamily="34" charset="-128"/>
                <a:ea typeface="MS PGothic" pitchFamily="34" charset="-128"/>
              </a:rPr>
              <a:t>135-0061</a:t>
            </a:r>
            <a:r>
              <a:rPr lang="zh-TW" altLang="en-US" sz="1050" dirty="0">
                <a:latin typeface="MS PGothic" pitchFamily="34" charset="-128"/>
                <a:ea typeface="MS PGothic" pitchFamily="34" charset="-128"/>
              </a:rPr>
              <a:t>　東京都江東区豊洲</a:t>
            </a:r>
            <a:r>
              <a:rPr lang="en-US" altLang="zh-TW" sz="1050" dirty="0">
                <a:latin typeface="MS PGothic" pitchFamily="34" charset="-128"/>
                <a:ea typeface="MS PGothic" pitchFamily="34" charset="-128"/>
              </a:rPr>
              <a:t>3-2-3  </a:t>
            </a:r>
          </a:p>
          <a:p>
            <a:pPr>
              <a:spcBef>
                <a:spcPts val="300"/>
              </a:spcBef>
            </a:pPr>
            <a:r>
              <a:rPr lang="zh-TW" altLang="en-US" sz="1050" dirty="0">
                <a:latin typeface="MS PGothic" pitchFamily="34" charset="-128"/>
                <a:ea typeface="MS PGothic" pitchFamily="34" charset="-128"/>
              </a:rPr>
              <a:t>電話 </a:t>
            </a:r>
            <a:r>
              <a:rPr lang="en-US" altLang="zh-TW" sz="1050" dirty="0">
                <a:latin typeface="MS PGothic" pitchFamily="34" charset="-128"/>
                <a:ea typeface="MS PGothic" pitchFamily="34" charset="-128"/>
              </a:rPr>
              <a:t>: 03-1234-1111      mail : XXXX</a:t>
            </a:r>
            <a:r>
              <a:rPr lang="zh-TW" altLang="en-US" sz="1050" dirty="0"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zh-TW" sz="1050" dirty="0">
                <a:latin typeface="MS PGothic" pitchFamily="34" charset="-128"/>
                <a:ea typeface="MS PGothic" pitchFamily="34" charset="-128"/>
              </a:rPr>
              <a:t>XXX</a:t>
            </a:r>
            <a:r>
              <a:rPr lang="zh-TW" altLang="en-US" sz="1050" dirty="0">
                <a:latin typeface="MS PGothic" pitchFamily="34" charset="-128"/>
                <a:ea typeface="MS PGothic" pitchFamily="34" charset="-128"/>
              </a:rPr>
              <a:t>　　</a:t>
            </a:r>
            <a:endParaRPr lang="en-US" altLang="zh-TW" sz="1050" dirty="0"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300"/>
              </a:spcBef>
            </a:pPr>
            <a:r>
              <a:rPr lang="en-US" altLang="zh-TW" sz="1050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1050" dirty="0"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230</Words>
  <Application>Microsoft Office PowerPoint</Application>
  <PresentationFormat>ユーザー設定</PresentationFormat>
  <Paragraphs>52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HGSSoeiPresenceEB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2016-07-21T23:22:59Z</dcterms:created>
  <dcterms:modified xsi:type="dcterms:W3CDTF">2017-03-07T08:08:30Z</dcterms:modified>
</cp:coreProperties>
</file>