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51A5DC"/>
    <a:srgbClr val="F4A21A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93" y="599168"/>
            <a:ext cx="2371997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048" y="3009825"/>
            <a:ext cx="5601967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22" y="3724438"/>
            <a:ext cx="739826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92" y="3813259"/>
            <a:ext cx="725608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96" y="5725885"/>
            <a:ext cx="179999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90" y="5765914"/>
            <a:ext cx="179999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38512" y="6101439"/>
            <a:ext cx="2278743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LUNCH</a:t>
            </a:r>
          </a:p>
          <a:p>
            <a:pPr algn="ctr"/>
            <a:r>
              <a:rPr lang="en-US" altLang="zh-CN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11</a:t>
            </a:r>
            <a:r>
              <a:rPr lang="zh-CN" altLang="en-US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00</a:t>
            </a:r>
            <a:r>
              <a:rPr lang="zh-CN" altLang="en-US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zh-CN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14</a:t>
            </a:r>
            <a:r>
              <a:rPr lang="zh-CN" altLang="en-US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00 </a:t>
            </a:r>
          </a:p>
          <a:p>
            <a:pPr algn="ctr"/>
            <a:r>
              <a:rPr lang="zh-CN" altLang="en-US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CN" sz="18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900</a:t>
            </a:r>
          </a:p>
          <a:p>
            <a:pPr algn="ctr"/>
            <a:r>
              <a:rPr lang="zh-CN" altLang="en-US" sz="1000" b="1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（税込）</a:t>
            </a:r>
            <a:endParaRPr lang="en-US" sz="1000" b="1" dirty="0">
              <a:solidFill>
                <a:srgbClr val="F4A21A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03811" y="6101439"/>
            <a:ext cx="227874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DINNER</a:t>
            </a:r>
          </a:p>
          <a:p>
            <a:pPr algn="ctr"/>
            <a:r>
              <a:rPr lang="en-US" altLang="zh-CN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17</a:t>
            </a:r>
            <a:r>
              <a:rPr lang="zh-CN" altLang="en-US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00</a:t>
            </a:r>
            <a:r>
              <a:rPr lang="zh-CN" altLang="en-US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zh-CN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19</a:t>
            </a:r>
            <a:r>
              <a:rPr lang="zh-CN" altLang="en-US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00 </a:t>
            </a:r>
          </a:p>
          <a:p>
            <a:pPr algn="ctr"/>
            <a:r>
              <a:rPr lang="zh-CN" altLang="en-US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CN" sz="18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1,500</a:t>
            </a:r>
          </a:p>
          <a:p>
            <a:pPr algn="ctr"/>
            <a:r>
              <a:rPr lang="zh-CN" altLang="en-US" sz="1000" b="1" dirty="0">
                <a:solidFill>
                  <a:srgbClr val="51A5DC"/>
                </a:solidFill>
                <a:latin typeface="HGPSoeiKakugothicUB" pitchFamily="50" charset="-128"/>
                <a:ea typeface="HGPSoeiKakugothicUB" pitchFamily="50" charset="-128"/>
              </a:rPr>
              <a:t>（税込）</a:t>
            </a:r>
            <a:endParaRPr lang="en-US" sz="1000" b="1" dirty="0">
              <a:solidFill>
                <a:srgbClr val="51A5DC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5689" y="7173651"/>
            <a:ext cx="1332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メニューは</a:t>
            </a:r>
          </a:p>
          <a:p>
            <a:r>
              <a:rPr lang="ja-JP" altLang="en-US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シェフによって変わります。</a:t>
            </a:r>
            <a:endParaRPr lang="en-US" sz="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399" y="7704806"/>
            <a:ext cx="669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F4A21A"/>
                </a:solidFill>
                <a:latin typeface="HGPSoeiKakugothicUB" pitchFamily="50" charset="-128"/>
                <a:ea typeface="HGPSoeiKakugothicUB" pitchFamily="50" charset="-128"/>
              </a:rPr>
              <a:t>あなたも１日だけのシェフに挑戦しませんか？</a:t>
            </a:r>
            <a:endParaRPr lang="en-US" sz="1000" dirty="0">
              <a:solidFill>
                <a:srgbClr val="F4A21A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 rot="20724249">
            <a:off x="966806" y="8363858"/>
            <a:ext cx="13699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出店前の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腕試しに！</a:t>
            </a:r>
            <a:endParaRPr lang="en-US" sz="1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20724249">
            <a:off x="2119546" y="8301543"/>
            <a:ext cx="18645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得意な料理を誰かに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食べてもらいたい方</a:t>
            </a:r>
            <a:endParaRPr lang="en-US" sz="1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 rot="20724249">
            <a:off x="3686962" y="8301543"/>
            <a:ext cx="18645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新メニューの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反応が知りたい方</a:t>
            </a:r>
            <a:endParaRPr lang="en-US" sz="1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 rot="20724249">
            <a:off x="5041723" y="8301544"/>
            <a:ext cx="18645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看板メニューの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ＰＲに！！</a:t>
            </a:r>
            <a:endParaRPr lang="en-US" sz="1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1483" y="9009746"/>
            <a:ext cx="5829888" cy="70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利用日： 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毎週金曜日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（祝日・年末年始を除く）</a:t>
            </a:r>
            <a:endParaRPr lang="zh-CN" altLang="en-US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利用料： </a:t>
            </a:r>
            <a:r>
              <a:rPr lang="en-US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LUNCH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タイム・</a:t>
            </a:r>
            <a:r>
              <a:rPr lang="en-US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DINNER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タイム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（各￥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6,000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）</a:t>
            </a:r>
            <a:endParaRPr 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1403" y="9740552"/>
            <a:ext cx="5829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ＣＡＦＥ ＡＳＫＵＬ</a:t>
            </a:r>
            <a:endParaRPr lang="fi-FI" altLang="zh-CN" sz="2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 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電話 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03-1234-1111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 rot="20819188">
            <a:off x="724940" y="1104559"/>
            <a:ext cx="1855486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3200" dirty="0">
                <a:solidFill>
                  <a:srgbClr val="FF99FF"/>
                </a:solidFill>
                <a:latin typeface="HGPSoeiKakugothicUB" pitchFamily="50" charset="-128"/>
                <a:ea typeface="HGPSoeiKakugothicUB" pitchFamily="50" charset="-128"/>
              </a:rPr>
              <a:t>毎週</a:t>
            </a:r>
          </a:p>
          <a:p>
            <a:r>
              <a:rPr lang="ja-JP" altLang="en-US" sz="3200" dirty="0">
                <a:solidFill>
                  <a:srgbClr val="FF99FF"/>
                </a:solidFill>
                <a:latin typeface="HGPSoeiKakugothicUB" pitchFamily="50" charset="-128"/>
                <a:ea typeface="HGPSoeiKakugothicUB" pitchFamily="50" charset="-128"/>
              </a:rPr>
              <a:t>金曜日は</a:t>
            </a:r>
            <a:endParaRPr lang="en-US" sz="3200" dirty="0">
              <a:solidFill>
                <a:srgbClr val="FF99FF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204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2016-07-21T23:23:47Z</dcterms:created>
  <dcterms:modified xsi:type="dcterms:W3CDTF">2017-03-07T08:09:57Z</dcterms:modified>
</cp:coreProperties>
</file>