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6A3D41"/>
    <a:srgbClr val="FFF100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75" y="742262"/>
            <a:ext cx="6255406" cy="6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554" y="1928819"/>
            <a:ext cx="54483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40888"/>
            <a:ext cx="778192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9278938"/>
            <a:ext cx="77819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16940" y="9252783"/>
            <a:ext cx="3861346" cy="37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4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水道・電気のトラブル解決！！</a:t>
            </a:r>
            <a:endParaRPr lang="zh-CN" altLang="en-US" sz="184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1547" y="9786209"/>
            <a:ext cx="2980303" cy="5116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725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アスクルお助け隊</a:t>
            </a:r>
            <a:endParaRPr lang="zh-CN" altLang="en-US" sz="2725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20575" y="10281763"/>
            <a:ext cx="2177199" cy="29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340" dirty="0">
                <a:solidFill>
                  <a:schemeClr val="bg1"/>
                </a:solidFill>
                <a:latin typeface="+mn-ea"/>
              </a:rPr>
              <a:t>東京都江東区豊洲３</a:t>
            </a:r>
            <a:r>
              <a:rPr lang="en-US" altLang="zh-TW" sz="1340" dirty="0">
                <a:solidFill>
                  <a:schemeClr val="bg1"/>
                </a:solidFill>
                <a:latin typeface="+mn-ea"/>
              </a:rPr>
              <a:t>-</a:t>
            </a:r>
            <a:r>
              <a:rPr lang="zh-TW" altLang="en-US" sz="1340" dirty="0">
                <a:solidFill>
                  <a:schemeClr val="bg1"/>
                </a:solidFill>
                <a:latin typeface="+mn-ea"/>
              </a:rPr>
              <a:t>２</a:t>
            </a:r>
            <a:r>
              <a:rPr lang="en-US" altLang="zh-TW" sz="1340" dirty="0">
                <a:solidFill>
                  <a:schemeClr val="bg1"/>
                </a:solidFill>
                <a:latin typeface="+mn-ea"/>
              </a:rPr>
              <a:t>-</a:t>
            </a:r>
            <a:r>
              <a:rPr lang="zh-TW" altLang="en-US" sz="1340" dirty="0">
                <a:solidFill>
                  <a:schemeClr val="bg1"/>
                </a:solidFill>
                <a:latin typeface="+mn-ea"/>
              </a:rPr>
              <a:t>３</a:t>
            </a:r>
            <a:endParaRPr lang="zh-CN" altLang="en-US" sz="134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9968" y="9896881"/>
            <a:ext cx="2800767" cy="29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4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24</a:t>
            </a:r>
            <a:r>
              <a:rPr lang="ja-JP" altLang="en-US" sz="134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時間受付・年中無休・見積無料</a:t>
            </a:r>
            <a:endParaRPr lang="zh-CN" altLang="en-US" sz="134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45454" y="10100132"/>
            <a:ext cx="3127779" cy="5616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50" dirty="0">
                <a:solidFill>
                  <a:srgbClr val="FFF100"/>
                </a:solidFill>
                <a:latin typeface="HGSSoeiKakugothicUB" pitchFamily="34" charset="-128"/>
                <a:ea typeface="HGSSoeiKakugothicUB" pitchFamily="34" charset="-128"/>
              </a:rPr>
              <a:t>03-1234-1111</a:t>
            </a:r>
            <a:endParaRPr lang="zh-CN" altLang="en-US" sz="3050" dirty="0">
              <a:solidFill>
                <a:srgbClr val="FFF100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21" y="8174936"/>
            <a:ext cx="1854000" cy="9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21" y="8048936"/>
            <a:ext cx="1892932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 rot="-300000">
            <a:off x="4082345" y="8218478"/>
            <a:ext cx="2598283" cy="62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720" dirty="0">
                <a:solidFill>
                  <a:srgbClr val="6A3D41"/>
                </a:solidFill>
                <a:latin typeface="HGSSoeiKakugothicUB" pitchFamily="34" charset="-128"/>
                <a:ea typeface="HGSSoeiKakugothicUB" pitchFamily="34" charset="-128"/>
              </a:rPr>
              <a:t>ご高齢者の方も</a:t>
            </a:r>
          </a:p>
          <a:p>
            <a:pPr algn="ctr"/>
            <a:r>
              <a:rPr lang="ja-JP" altLang="en-US" sz="1720" dirty="0">
                <a:solidFill>
                  <a:srgbClr val="6A3D41"/>
                </a:solidFill>
                <a:latin typeface="HGSSoeiKakugothicUB" pitchFamily="34" charset="-128"/>
                <a:ea typeface="HGSSoeiKakugothicUB" pitchFamily="34" charset="-128"/>
              </a:rPr>
              <a:t>お気軽に御相談ください</a:t>
            </a:r>
            <a:endParaRPr lang="zh-CN" altLang="en-US" sz="1720" dirty="0">
              <a:solidFill>
                <a:srgbClr val="6A3D4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 rot="-300000">
            <a:off x="589488" y="8399883"/>
            <a:ext cx="2840215" cy="35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720" dirty="0">
                <a:solidFill>
                  <a:srgbClr val="6A3D41"/>
                </a:solidFill>
                <a:latin typeface="HGSSoeiKakugothicUB" pitchFamily="34" charset="-128"/>
                <a:ea typeface="HGSSoeiKakugothicUB" pitchFamily="34" charset="-128"/>
              </a:rPr>
              <a:t>リフォーム工事も承ります。</a:t>
            </a:r>
            <a:endParaRPr lang="zh-CN" altLang="en-US" sz="1720" dirty="0">
              <a:solidFill>
                <a:srgbClr val="6A3D4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97" y="6041864"/>
            <a:ext cx="1468777" cy="127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116" y="5675966"/>
            <a:ext cx="1912836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841" y="3480485"/>
            <a:ext cx="1578150" cy="133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692" y="1619236"/>
            <a:ext cx="1937250" cy="154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241" y="1264824"/>
            <a:ext cx="2211300" cy="144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47" y="2058465"/>
            <a:ext cx="1512000" cy="129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02" y="3812300"/>
            <a:ext cx="1842750" cy="185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515985" y="606970"/>
            <a:ext cx="4743606" cy="495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620" dirty="0">
                <a:latin typeface="HGSSoeiKakugothicUB" pitchFamily="34" charset="-128"/>
                <a:ea typeface="HGSSoeiKakugothicUB" pitchFamily="34" charset="-128"/>
              </a:rPr>
              <a:t>こんな時にはすぐにお電話を</a:t>
            </a:r>
            <a:r>
              <a:rPr lang="en-US" altLang="ja-JP" sz="2620" dirty="0">
                <a:latin typeface="HGSSoeiKakugothicUB" pitchFamily="34" charset="-128"/>
                <a:ea typeface="HGSSoeiKakugothicUB" pitchFamily="34" charset="-128"/>
              </a:rPr>
              <a:t>!!</a:t>
            </a:r>
            <a:endParaRPr lang="zh-CN" altLang="en-US" sz="2620" dirty="0"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4585" y="6349028"/>
            <a:ext cx="1117826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水漏れが</a:t>
            </a:r>
          </a:p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ひどい！</a:t>
            </a:r>
            <a:endParaRPr lang="zh-CN" altLang="en-US" sz="1550" dirty="0">
              <a:solidFill>
                <a:srgbClr val="231815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19018" y="4302722"/>
            <a:ext cx="1519138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ブレーカーが</a:t>
            </a:r>
          </a:p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よく落ちる！</a:t>
            </a:r>
            <a:endParaRPr lang="zh-CN" altLang="en-US" sz="1550" dirty="0">
              <a:solidFill>
                <a:srgbClr val="231815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455617" y="6489149"/>
            <a:ext cx="1636206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ＩＨクッキング</a:t>
            </a:r>
          </a:p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ヒーターに</a:t>
            </a:r>
          </a:p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変えたい！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788593" y="3876530"/>
            <a:ext cx="1274002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エアコンが</a:t>
            </a:r>
          </a:p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故障した！</a:t>
            </a:r>
            <a:endParaRPr lang="zh-CN" altLang="en-US" sz="1550" dirty="0">
              <a:solidFill>
                <a:srgbClr val="231815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790300" y="1659513"/>
            <a:ext cx="1883302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お風呂場を</a:t>
            </a:r>
          </a:p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キレイにしたい！</a:t>
            </a:r>
            <a:endParaRPr lang="zh-CN" altLang="en-US" sz="1550" dirty="0">
              <a:solidFill>
                <a:srgbClr val="231815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90288" y="2431123"/>
            <a:ext cx="1226652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トイレが</a:t>
            </a:r>
          </a:p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詰まった！</a:t>
            </a:r>
            <a:endParaRPr lang="zh-CN" altLang="en-US" sz="1550" dirty="0">
              <a:solidFill>
                <a:srgbClr val="231815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105720" y="2115587"/>
            <a:ext cx="1884505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換気扇の</a:t>
            </a:r>
          </a:p>
          <a:p>
            <a:pPr algn="ctr"/>
            <a:r>
              <a:rPr lang="ja-JP" altLang="en-US" sz="1550" dirty="0">
                <a:solidFill>
                  <a:srgbClr val="231815"/>
                </a:solidFill>
                <a:latin typeface="HGSSoeiKakugothicUB" pitchFamily="34" charset="-128"/>
                <a:ea typeface="HGSSoeiKakugothicUB" pitchFamily="34" charset="-128"/>
              </a:rPr>
              <a:t>掃除ができない！</a:t>
            </a:r>
            <a:endParaRPr lang="zh-CN" altLang="en-US" sz="1550" dirty="0">
              <a:solidFill>
                <a:srgbClr val="231815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194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HGSSoeiKakugothicUB</vt:lpstr>
      <vt:lpstr>ＭＳ Ｐゴシック</vt:lpstr>
      <vt:lpstr>ＭＳ Ｐゴシック</vt:lpstr>
      <vt:lpstr>新細明體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2016-07-28T23:28:47Z</dcterms:created>
  <dcterms:modified xsi:type="dcterms:W3CDTF">2017-03-07T08:11:02Z</dcterms:modified>
</cp:coreProperties>
</file>