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9D"/>
    <a:srgbClr val="666464"/>
    <a:srgbClr val="231815"/>
    <a:srgbClr val="FABE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88" y="9418972"/>
            <a:ext cx="7130349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67257" y="5521864"/>
            <a:ext cx="5432898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90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こんな時にはすぐにお電話を！！</a:t>
            </a:r>
            <a:endParaRPr lang="zh-CN" altLang="en-US" sz="2900" dirty="0">
              <a:solidFill>
                <a:srgbClr val="00479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760" y="9831379"/>
            <a:ext cx="2980303" cy="5116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25" dirty="0">
                <a:solidFill>
                  <a:srgbClr val="00479D"/>
                </a:solidFill>
                <a:latin typeface="HGSSoeiKakugothicUB" pitchFamily="34" charset="-128"/>
                <a:ea typeface="HGSSoeiKakugothicUB" pitchFamily="34" charset="-128"/>
              </a:rPr>
              <a:t>アスクルお助け隊</a:t>
            </a:r>
            <a:endParaRPr lang="zh-CN" altLang="en-US" sz="2725" dirty="0">
              <a:solidFill>
                <a:srgbClr val="00479D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4788" y="10326933"/>
            <a:ext cx="2081019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340" dirty="0">
                <a:solidFill>
                  <a:srgbClr val="00479D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1340" dirty="0">
                <a:solidFill>
                  <a:srgbClr val="00479D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340" dirty="0">
                <a:solidFill>
                  <a:srgbClr val="00479D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1340" dirty="0">
                <a:solidFill>
                  <a:srgbClr val="00479D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340" dirty="0">
                <a:solidFill>
                  <a:srgbClr val="00479D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zh-CN" altLang="en-US" sz="1340" dirty="0">
              <a:solidFill>
                <a:srgbClr val="00479D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4181" y="9942051"/>
            <a:ext cx="2630848" cy="29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4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24</a:t>
            </a:r>
            <a:r>
              <a:rPr lang="ja-JP" altLang="en-US" sz="134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時間受付・年中無休・見積無料</a:t>
            </a:r>
            <a:endParaRPr lang="zh-CN" altLang="en-US" sz="1340" dirty="0">
              <a:solidFill>
                <a:srgbClr val="00479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9667" y="10145302"/>
            <a:ext cx="3127779" cy="5616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50" dirty="0">
                <a:solidFill>
                  <a:srgbClr val="FABE00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3050" dirty="0">
              <a:solidFill>
                <a:srgbClr val="FABE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28144" y="9473914"/>
            <a:ext cx="3719288" cy="3754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40" spc="3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水道・電気のトラブル解決！！</a:t>
            </a:r>
            <a:endParaRPr lang="zh-CN" altLang="en-US" sz="1840" spc="3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60485" y="6458637"/>
            <a:ext cx="1144800" cy="1144800"/>
            <a:chOff x="1191111" y="6516693"/>
            <a:chExt cx="1144800" cy="1144800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111" y="6516693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364354" y="6815634"/>
              <a:ext cx="875038" cy="496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トイレが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詰まった！</a:t>
              </a:r>
              <a:endParaRPr lang="zh-CN" altLang="en-US" sz="1060" dirty="0">
                <a:solidFill>
                  <a:srgbClr val="666464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60485" y="7916078"/>
            <a:ext cx="1144800" cy="1144800"/>
            <a:chOff x="1343511" y="7974134"/>
            <a:chExt cx="1144800" cy="1144800"/>
          </a:xfrm>
        </p:grpSpPr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511" y="7974134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1516754" y="8273075"/>
              <a:ext cx="875038" cy="528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エアコンが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故障した！</a:t>
              </a:r>
              <a:endParaRPr lang="zh-CN" altLang="en-US" sz="1060" dirty="0">
                <a:solidFill>
                  <a:srgbClr val="666464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761" y="7826381"/>
            <a:ext cx="945000" cy="82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99" y="6545037"/>
            <a:ext cx="680400" cy="105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3375773" y="6458637"/>
            <a:ext cx="1144800" cy="1144800"/>
            <a:chOff x="1191111" y="6516693"/>
            <a:chExt cx="1144800" cy="1144800"/>
          </a:xfrm>
        </p:grpSpPr>
        <p:pic>
          <p:nvPicPr>
            <p:cNvPr id="2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111" y="6516693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Rectangle 28"/>
            <p:cNvSpPr/>
            <p:nvPr/>
          </p:nvSpPr>
          <p:spPr>
            <a:xfrm>
              <a:off x="1364354" y="6714036"/>
              <a:ext cx="875038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換気扇の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掃除が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できない！</a:t>
              </a:r>
              <a:endParaRPr lang="zh-CN" altLang="en-US" sz="1060" dirty="0">
                <a:solidFill>
                  <a:srgbClr val="666464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041951" y="7916078"/>
            <a:ext cx="1144800" cy="1144800"/>
            <a:chOff x="1343511" y="7974134"/>
            <a:chExt cx="1144800" cy="1144800"/>
          </a:xfrm>
        </p:grpSpPr>
        <p:pic>
          <p:nvPicPr>
            <p:cNvPr id="3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511" y="7974134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1473212" y="8142449"/>
              <a:ext cx="875038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お風呂場を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キレイに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したい！</a:t>
              </a:r>
              <a:endParaRPr lang="zh-CN" altLang="en-US" sz="1060" dirty="0">
                <a:solidFill>
                  <a:srgbClr val="666464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662878" y="6458637"/>
            <a:ext cx="1144800" cy="1144800"/>
            <a:chOff x="1191111" y="6516693"/>
            <a:chExt cx="1144800" cy="1144800"/>
          </a:xfrm>
        </p:grpSpPr>
        <p:pic>
          <p:nvPicPr>
            <p:cNvPr id="34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111" y="6516693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1364353" y="6714036"/>
              <a:ext cx="971557" cy="746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ＩＨクッキング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ヒーターに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変えたい！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662878" y="7916078"/>
            <a:ext cx="1144800" cy="1144800"/>
            <a:chOff x="1343511" y="7974134"/>
            <a:chExt cx="1144800" cy="1144800"/>
          </a:xfrm>
        </p:grpSpPr>
        <p:pic>
          <p:nvPicPr>
            <p:cNvPr id="3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511" y="7974134"/>
              <a:ext cx="1144800" cy="114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Rectangle 37"/>
            <p:cNvSpPr/>
            <p:nvPr/>
          </p:nvSpPr>
          <p:spPr>
            <a:xfrm>
              <a:off x="1487725" y="8244047"/>
              <a:ext cx="971557" cy="5283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ブレーカーが</a:t>
              </a:r>
            </a:p>
            <a:p>
              <a:pPr algn="ctr">
                <a:lnSpc>
                  <a:spcPts val="1700"/>
                </a:lnSpc>
              </a:pPr>
              <a:r>
                <a:rPr lang="ja-JP" altLang="en-US" sz="1060" dirty="0">
                  <a:solidFill>
                    <a:srgbClr val="666464"/>
                  </a:solidFill>
                  <a:latin typeface="HGPSoeiKakugothicUB" pitchFamily="34" charset="-128"/>
                  <a:ea typeface="HGPSoeiKakugothicUB" pitchFamily="34" charset="-128"/>
                </a:rPr>
                <a:t>よく落ちる！</a:t>
              </a:r>
              <a:endParaRPr lang="zh-CN" altLang="en-US" sz="1060" dirty="0">
                <a:solidFill>
                  <a:srgbClr val="666464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613" y="6486981"/>
            <a:ext cx="926100" cy="105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489" y="8137872"/>
            <a:ext cx="1096200" cy="85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062" y="6661149"/>
            <a:ext cx="1058400" cy="67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828" y="7903936"/>
            <a:ext cx="557550" cy="86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6" y="661781"/>
            <a:ext cx="1343726" cy="231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072" y="683831"/>
            <a:ext cx="1134000" cy="229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422" y="3050742"/>
            <a:ext cx="1152900" cy="229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811" y="3041292"/>
            <a:ext cx="2107350" cy="230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166" y="1085906"/>
            <a:ext cx="1530000" cy="15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260" y="3014791"/>
            <a:ext cx="1530000" cy="15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245" y="721631"/>
            <a:ext cx="1200150" cy="225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6" y="3050742"/>
            <a:ext cx="1219050" cy="229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ectangle 46"/>
          <p:cNvSpPr/>
          <p:nvPr/>
        </p:nvSpPr>
        <p:spPr>
          <a:xfrm rot="-300000">
            <a:off x="4522974" y="1430315"/>
            <a:ext cx="1269347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ご高齢者の方も</a:t>
            </a:r>
          </a:p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お気軽に</a:t>
            </a:r>
          </a:p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御相談ください</a:t>
            </a:r>
            <a:endParaRPr lang="zh-CN" altLang="en-US" sz="1280" dirty="0">
              <a:solidFill>
                <a:srgbClr val="00479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8" name="Rectangle 47"/>
          <p:cNvSpPr/>
          <p:nvPr/>
        </p:nvSpPr>
        <p:spPr>
          <a:xfrm rot="-300000">
            <a:off x="1789860" y="3359768"/>
            <a:ext cx="1151328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リフォーム</a:t>
            </a:r>
          </a:p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工事も</a:t>
            </a:r>
          </a:p>
          <a:p>
            <a:pPr>
              <a:lnSpc>
                <a:spcPts val="1700"/>
              </a:lnSpc>
            </a:pPr>
            <a:r>
              <a:rPr lang="ja-JP" altLang="en-US" sz="1280" dirty="0">
                <a:solidFill>
                  <a:srgbClr val="00479D"/>
                </a:solidFill>
                <a:latin typeface="HGPSoeiKakugothicUB" pitchFamily="34" charset="-128"/>
                <a:ea typeface="HGPSoeiKakugothicUB" pitchFamily="34" charset="-128"/>
              </a:rPr>
              <a:t>承ります。</a:t>
            </a:r>
            <a:endParaRPr lang="zh-CN" altLang="en-US" sz="1280" dirty="0">
              <a:solidFill>
                <a:srgbClr val="00479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190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HGSSoeiKakugothicUB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2016-07-28T23:29:28Z</dcterms:created>
  <dcterms:modified xsi:type="dcterms:W3CDTF">2017-03-07T08:12:13Z</dcterms:modified>
</cp:coreProperties>
</file>