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284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92728" y="8923871"/>
            <a:ext cx="6401073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6700" dirty="0">
                <a:latin typeface="HGPSoeiKakugothicUB" pitchFamily="34" charset="-128"/>
                <a:ea typeface="HGPSoeiKakugothicUB" pitchFamily="34" charset="-128"/>
              </a:rPr>
              <a:t>アスクル洋品店</a:t>
            </a:r>
            <a:endParaRPr lang="fi-FI" altLang="ja-JP" sz="67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10:00〜19:00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　水曜日定休</a:t>
            </a:r>
          </a:p>
          <a:p>
            <a:pPr>
              <a:spcBef>
                <a:spcPts val="300"/>
              </a:spcBef>
            </a:pP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　電話：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4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6" y="3531058"/>
            <a:ext cx="441917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185646" y="8349060"/>
            <a:ext cx="2543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E60012"/>
                </a:solidFill>
              </a:rPr>
              <a:t>※</a:t>
            </a:r>
            <a:r>
              <a:rPr lang="ja-JP" altLang="en-US" sz="1000" dirty="0">
                <a:solidFill>
                  <a:srgbClr val="E60012"/>
                </a:solidFill>
              </a:rPr>
              <a:t>セール品の為、返品はご遠慮ください</a:t>
            </a:r>
            <a:endParaRPr lang="en-US" sz="1000" dirty="0">
              <a:solidFill>
                <a:srgbClr val="E60012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995" y="627658"/>
            <a:ext cx="5467933" cy="7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0" y="377029"/>
            <a:ext cx="2898654" cy="2514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177686">
            <a:off x="978471" y="1419224"/>
            <a:ext cx="179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改装前の大処分！！</a:t>
            </a:r>
          </a:p>
          <a:p>
            <a:pPr algn="ctr"/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売り切れごめん！！</a:t>
            </a:r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  <a:p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925636" y="5009637"/>
            <a:ext cx="4381071" cy="3191074"/>
            <a:chOff x="1836736" y="5111237"/>
            <a:chExt cx="4381071" cy="3191074"/>
          </a:xfrm>
        </p:grpSpPr>
        <p:sp>
          <p:nvSpPr>
            <p:cNvPr id="5" name="TextBox 4"/>
            <p:cNvSpPr txBox="1"/>
            <p:nvPr/>
          </p:nvSpPr>
          <p:spPr>
            <a:xfrm>
              <a:off x="1916689" y="5380879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4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全</a:t>
              </a:r>
              <a:endParaRPr lang="en-US" altLang="ja-JP" sz="4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  <a:p>
              <a:r>
                <a:rPr lang="ja-JP" altLang="en-US" sz="4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品</a:t>
              </a:r>
              <a:endParaRPr lang="zh-CN" altLang="en-US" sz="4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76687" y="5111237"/>
              <a:ext cx="354112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50</a:t>
              </a:r>
              <a:r>
                <a:rPr lang="ja-JP" altLang="en-US" sz="11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％</a:t>
              </a:r>
              <a:endParaRPr lang="zh-CN" altLang="en-US" sz="1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36736" y="6517207"/>
              <a:ext cx="262604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OFF</a:t>
              </a:r>
              <a:endParaRPr lang="zh-CN" altLang="en-US" sz="1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32191" y="6809078"/>
              <a:ext cx="99899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dirty="0">
                  <a:solidFill>
                    <a:srgbClr val="FFFF00"/>
                  </a:solidFill>
                  <a:latin typeface="HGPSoeiKakugothicUB" pitchFamily="34" charset="-128"/>
                  <a:ea typeface="HGPSoeiKakugothicUB" pitchFamily="34" charset="-128"/>
                </a:rPr>
                <a:t>9.26</a:t>
              </a:r>
              <a:endParaRPr lang="zh-CN" altLang="en-US" sz="3000" dirty="0">
                <a:solidFill>
                  <a:srgbClr val="FFFF00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flipH="1">
              <a:off x="5518678" y="6869599"/>
              <a:ext cx="454130" cy="55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M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O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N</a:t>
              </a:r>
              <a:endParaRPr lang="zh-CN" altLang="en-US" sz="1200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32191" y="7481685"/>
              <a:ext cx="99899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dirty="0">
                  <a:solidFill>
                    <a:srgbClr val="FFFF00"/>
                  </a:solidFill>
                  <a:latin typeface="HGPSoeiKakugothicUB" pitchFamily="34" charset="-128"/>
                  <a:ea typeface="HGPSoeiKakugothicUB" pitchFamily="34" charset="-128"/>
                </a:rPr>
                <a:t>10.2</a:t>
              </a:r>
              <a:endParaRPr lang="zh-CN" altLang="en-US" sz="3000" dirty="0">
                <a:solidFill>
                  <a:srgbClr val="FFFF00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flipH="1">
              <a:off x="5533918" y="7574336"/>
              <a:ext cx="454130" cy="55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S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U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FFFF00"/>
                  </a:solidFill>
                </a:rPr>
                <a:t>N</a:t>
              </a:r>
              <a:endParaRPr lang="zh-CN" altLang="en-US" sz="1200" dirty="0">
                <a:solidFill>
                  <a:srgbClr val="FFFF00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231686" y="7363076"/>
              <a:ext cx="0" cy="21126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2016-07-22T03:53:49Z</dcterms:created>
  <dcterms:modified xsi:type="dcterms:W3CDTF">2017-03-07T08:49:51Z</dcterms:modified>
</cp:coreProperties>
</file>