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592728" y="8923871"/>
            <a:ext cx="6401073" cy="1638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ja-JP" altLang="en-US" sz="67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アスクル洋品店</a:t>
            </a:r>
            <a:endParaRPr lang="fi-FI" altLang="ja-JP" sz="67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>
              <a:spcBef>
                <a:spcPts val="300"/>
              </a:spcBef>
            </a:pPr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営業時間：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10:00〜19:00</a:t>
            </a:r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水曜日定休</a:t>
            </a:r>
          </a:p>
          <a:p>
            <a:pPr>
              <a:spcBef>
                <a:spcPts val="300"/>
              </a:spcBef>
            </a:pPr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住所：〒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r>
              <a:rPr lang="zh-TW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電話：</a:t>
            </a:r>
            <a:r>
              <a:rPr lang="en-US" altLang="zh-TW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  <a:endParaRPr lang="en-US" sz="46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08222" y="8582400"/>
            <a:ext cx="2543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00" dirty="0">
                <a:solidFill>
                  <a:schemeClr val="bg1"/>
                </a:solidFill>
              </a:rPr>
              <a:t>※</a:t>
            </a:r>
            <a:r>
              <a:rPr lang="ja-JP" altLang="en-US" sz="1000" dirty="0">
                <a:solidFill>
                  <a:schemeClr val="bg1"/>
                </a:solidFill>
              </a:rPr>
              <a:t>セール品の為、返品はご遠慮ください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256" y="859486"/>
            <a:ext cx="5467932" cy="7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60" y="377029"/>
            <a:ext cx="2898654" cy="25146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1177686">
            <a:off x="978471" y="1380752"/>
            <a:ext cx="179070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ja-JP" altLang="en-US" sz="1400" dirty="0">
                <a:latin typeface="HGPSoeiKakugothicUB" pitchFamily="50" charset="-128"/>
                <a:ea typeface="HGPSoeiKakugothicUB" pitchFamily="50" charset="-128"/>
              </a:rPr>
              <a:t>改装前の大処分！！</a:t>
            </a:r>
          </a:p>
          <a:p>
            <a:pPr algn="ctr">
              <a:spcBef>
                <a:spcPts val="600"/>
              </a:spcBef>
            </a:pPr>
            <a:r>
              <a:rPr lang="ja-JP" altLang="en-US" sz="1400" dirty="0">
                <a:latin typeface="HGPSoeiKakugothicUB" pitchFamily="50" charset="-128"/>
                <a:ea typeface="HGPSoeiKakugothicUB" pitchFamily="50" charset="-128"/>
              </a:rPr>
              <a:t>売り切れごめん！！</a:t>
            </a:r>
            <a:endParaRPr lang="en-US" sz="1400" dirty="0">
              <a:latin typeface="HGPSoeiKakugothicUB" pitchFamily="50" charset="-128"/>
              <a:ea typeface="HGPSoeiKakugothicUB" pitchFamily="50" charset="-128"/>
            </a:endParaRPr>
          </a:p>
          <a:p>
            <a:endParaRPr lang="en-US" sz="1400" dirty="0">
              <a:latin typeface="HGPSoeiKakugothicUB" pitchFamily="50" charset="-128"/>
              <a:ea typeface="HGPSoeiKakugothicUB" pitchFamily="50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005589" y="5009637"/>
            <a:ext cx="4301118" cy="3191074"/>
            <a:chOff x="2005589" y="5009637"/>
            <a:chExt cx="4301118" cy="3191074"/>
          </a:xfrm>
        </p:grpSpPr>
        <p:sp>
          <p:nvSpPr>
            <p:cNvPr id="11" name="TextBox 10"/>
            <p:cNvSpPr txBox="1"/>
            <p:nvPr/>
          </p:nvSpPr>
          <p:spPr>
            <a:xfrm>
              <a:off x="2005589" y="5279279"/>
              <a:ext cx="69762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4000" dirty="0">
                  <a:latin typeface="HGPSoeiKakugothicUB" pitchFamily="34" charset="-128"/>
                  <a:ea typeface="HGPSoeiKakugothicUB" pitchFamily="34" charset="-128"/>
                </a:rPr>
                <a:t>全</a:t>
              </a:r>
              <a:endParaRPr lang="en-US" altLang="ja-JP" sz="4000" dirty="0">
                <a:latin typeface="HGPSoeiKakugothicUB" pitchFamily="34" charset="-128"/>
                <a:ea typeface="HGPSoeiKakugothicUB" pitchFamily="34" charset="-128"/>
              </a:endParaRPr>
            </a:p>
            <a:p>
              <a:r>
                <a:rPr lang="ja-JP" altLang="en-US" sz="4000" dirty="0">
                  <a:latin typeface="HGPSoeiKakugothicUB" pitchFamily="34" charset="-128"/>
                  <a:ea typeface="HGPSoeiKakugothicUB" pitchFamily="34" charset="-128"/>
                </a:rPr>
                <a:t>品</a:t>
              </a:r>
              <a:endParaRPr lang="zh-CN" altLang="en-US" sz="4000" dirty="0"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65587" y="5009637"/>
              <a:ext cx="3541120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0" dirty="0">
                  <a:latin typeface="HGPSoeiKakugothicUB" pitchFamily="34" charset="-128"/>
                  <a:ea typeface="HGPSoeiKakugothicUB" pitchFamily="34" charset="-128"/>
                </a:rPr>
                <a:t>50</a:t>
              </a:r>
              <a:r>
                <a:rPr lang="ja-JP" altLang="en-US" sz="11000" dirty="0">
                  <a:latin typeface="HGPSoeiKakugothicUB" pitchFamily="34" charset="-128"/>
                  <a:ea typeface="HGPSoeiKakugothicUB" pitchFamily="34" charset="-128"/>
                </a:rPr>
                <a:t>％</a:t>
              </a:r>
              <a:endParaRPr lang="zh-CN" altLang="en-US" sz="11000" dirty="0"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56262" y="6415607"/>
              <a:ext cx="2626040" cy="1785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0" dirty="0">
                  <a:latin typeface="HGPSoeiKakugothicUB" pitchFamily="34" charset="-128"/>
                  <a:ea typeface="HGPSoeiKakugothicUB" pitchFamily="34" charset="-128"/>
                </a:rPr>
                <a:t>OFF</a:t>
              </a:r>
              <a:endParaRPr lang="zh-CN" altLang="en-US" sz="11000" dirty="0"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21091" y="6707478"/>
              <a:ext cx="99899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000" dirty="0">
                  <a:solidFill>
                    <a:srgbClr val="E60012"/>
                  </a:solidFill>
                  <a:latin typeface="HGPSoeiKakugothicUB" pitchFamily="34" charset="-128"/>
                  <a:ea typeface="HGPSoeiKakugothicUB" pitchFamily="34" charset="-128"/>
                </a:rPr>
                <a:t>9.26</a:t>
              </a:r>
              <a:endParaRPr lang="zh-CN" altLang="en-US" sz="3000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flipH="1">
              <a:off x="5607578" y="6767999"/>
              <a:ext cx="454130" cy="556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altLang="ja-JP" sz="1200" dirty="0">
                  <a:solidFill>
                    <a:srgbClr val="E60012"/>
                  </a:solidFill>
                </a:rPr>
                <a:t>M</a:t>
              </a:r>
            </a:p>
            <a:p>
              <a:pPr algn="ctr">
                <a:lnSpc>
                  <a:spcPts val="1200"/>
                </a:lnSpc>
              </a:pPr>
              <a:r>
                <a:rPr lang="en-US" altLang="ja-JP" sz="1200" dirty="0">
                  <a:solidFill>
                    <a:srgbClr val="E60012"/>
                  </a:solidFill>
                </a:rPr>
                <a:t>O</a:t>
              </a:r>
            </a:p>
            <a:p>
              <a:pPr algn="ctr">
                <a:lnSpc>
                  <a:spcPts val="1200"/>
                </a:lnSpc>
              </a:pPr>
              <a:r>
                <a:rPr lang="en-US" altLang="ja-JP" sz="1200" dirty="0">
                  <a:solidFill>
                    <a:srgbClr val="E60012"/>
                  </a:solidFill>
                </a:rPr>
                <a:t>N</a:t>
              </a:r>
              <a:endParaRPr lang="zh-CN" altLang="en-US" sz="1200" dirty="0">
                <a:solidFill>
                  <a:srgbClr val="E60012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821091" y="7380085"/>
              <a:ext cx="99899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3000" dirty="0">
                  <a:solidFill>
                    <a:srgbClr val="E60012"/>
                  </a:solidFill>
                  <a:latin typeface="HGPSoeiKakugothicUB" pitchFamily="34" charset="-128"/>
                  <a:ea typeface="HGPSoeiKakugothicUB" pitchFamily="34" charset="-128"/>
                </a:rPr>
                <a:t>10.2</a:t>
              </a:r>
              <a:endParaRPr lang="zh-CN" altLang="en-US" sz="3000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flipH="1">
              <a:off x="5622818" y="7472736"/>
              <a:ext cx="454130" cy="556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altLang="ja-JP" sz="1200" dirty="0">
                  <a:solidFill>
                    <a:srgbClr val="E60012"/>
                  </a:solidFill>
                </a:rPr>
                <a:t>S</a:t>
              </a:r>
            </a:p>
            <a:p>
              <a:pPr algn="ctr">
                <a:lnSpc>
                  <a:spcPts val="1200"/>
                </a:lnSpc>
              </a:pPr>
              <a:r>
                <a:rPr lang="en-US" altLang="ja-JP" sz="1200" dirty="0">
                  <a:solidFill>
                    <a:srgbClr val="E60012"/>
                  </a:solidFill>
                </a:rPr>
                <a:t>U</a:t>
              </a:r>
            </a:p>
            <a:p>
              <a:pPr algn="ctr">
                <a:lnSpc>
                  <a:spcPts val="1200"/>
                </a:lnSpc>
              </a:pPr>
              <a:r>
                <a:rPr lang="en-US" altLang="ja-JP" sz="1200" dirty="0">
                  <a:solidFill>
                    <a:srgbClr val="E60012"/>
                  </a:solidFill>
                </a:rPr>
                <a:t>N</a:t>
              </a:r>
              <a:endParaRPr lang="zh-CN" altLang="en-US" sz="1200" dirty="0">
                <a:solidFill>
                  <a:srgbClr val="E60012"/>
                </a:solidFill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5320586" y="7261476"/>
              <a:ext cx="0" cy="211260"/>
            </a:xfrm>
            <a:prstGeom prst="line">
              <a:avLst/>
            </a:prstGeom>
            <a:ln w="25400">
              <a:solidFill>
                <a:srgbClr val="E600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145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2016-07-22T03:54:20Z</dcterms:created>
  <dcterms:modified xsi:type="dcterms:W3CDTF">2017-03-07T08:51:32Z</dcterms:modified>
</cp:coreProperties>
</file>