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6" r:id="rId1"/>
  </p:sldMasterIdLst>
  <p:notesMasterIdLst>
    <p:notesMasterId r:id="rId4"/>
  </p:notesMasterIdLst>
  <p:sldIdLst>
    <p:sldId id="260" r:id="rId2"/>
    <p:sldId id="261" r:id="rId3"/>
  </p:sldIdLst>
  <p:sldSz cx="7775575" cy="10907713"/>
  <p:notesSz cx="7318375" cy="10450513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000"/>
    <a:srgbClr val="E50011"/>
    <a:srgbClr val="EC7994"/>
    <a:srgbClr val="E94708"/>
    <a:srgbClr val="906E30"/>
    <a:srgbClr val="82582D"/>
    <a:srgbClr val="A4723A"/>
    <a:srgbClr val="664724"/>
    <a:srgbClr val="645226"/>
    <a:srgbClr val="64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50" d="100"/>
          <a:sy n="50" d="100"/>
        </p:scale>
        <p:origin x="1980" y="28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88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2017/3/7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66" tIns="48583" rIns="97166" bIns="48583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0"/>
            <a:ext cx="5854700" cy="4114889"/>
          </a:xfrm>
          <a:prstGeom prst="rect">
            <a:avLst/>
          </a:prstGeom>
        </p:spPr>
        <p:txBody>
          <a:bodyPr vert="horz" lIns="97166" tIns="48583" rIns="97166" bIns="48583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2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88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このテンプレートは</a:t>
            </a:r>
            <a:r>
              <a:rPr lang="en-US" altLang="ja-JP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A4</a:t>
            </a: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サイズ</a:t>
            </a:r>
            <a:r>
              <a:rPr lang="en-US" altLang="ja-JP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(297</a:t>
            </a: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×210</a:t>
            </a: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781925" cy="10915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260" y="5556"/>
            <a:ext cx="2898654" cy="251460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 rot="20976310">
            <a:off x="790347" y="1059590"/>
            <a:ext cx="1952625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600"/>
              </a:spcBef>
            </a:pPr>
            <a:r>
              <a:rPr lang="ja-JP" altLang="en-US" sz="1400" dirty="0">
                <a:latin typeface="HGPSoeiKakugothicUB" pitchFamily="50" charset="-128"/>
                <a:ea typeface="HGPSoeiKakugothicUB" pitchFamily="50" charset="-128"/>
              </a:rPr>
              <a:t>改装前の大処分！！</a:t>
            </a:r>
          </a:p>
          <a:p>
            <a:pPr algn="ctr">
              <a:spcBef>
                <a:spcPts val="600"/>
              </a:spcBef>
            </a:pPr>
            <a:r>
              <a:rPr lang="ja-JP" altLang="en-US" sz="1400" dirty="0">
                <a:latin typeface="HGPSoeiKakugothicUB" pitchFamily="50" charset="-128"/>
                <a:ea typeface="HGPSoeiKakugothicUB" pitchFamily="50" charset="-128"/>
              </a:rPr>
              <a:t>売り切れごめん！！</a:t>
            </a:r>
            <a:endParaRPr lang="en-US" sz="1400" dirty="0">
              <a:latin typeface="HGPSoeiKakugothicUB" pitchFamily="50" charset="-128"/>
              <a:ea typeface="HGPSoeiKakugothicUB" pitchFamily="50" charset="-128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645096" y="7521114"/>
            <a:ext cx="754053" cy="1155412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3700" dirty="0">
                <a:solidFill>
                  <a:srgbClr val="FFF000"/>
                </a:solidFill>
                <a:latin typeface="HGPSoeiKakugothicUB" pitchFamily="50" charset="-128"/>
                <a:ea typeface="HGPSoeiKakugothicUB" pitchFamily="50" charset="-128"/>
              </a:rPr>
              <a:t>全品</a:t>
            </a:r>
            <a:endParaRPr lang="en-US" sz="3700" dirty="0">
              <a:solidFill>
                <a:srgbClr val="FFF000"/>
              </a:solidFill>
              <a:latin typeface="HGPSoeiKakugothicUB" pitchFamily="50" charset="-128"/>
              <a:ea typeface="HGPSoeiKakugothicUB" pitchFamily="50" charset="-128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246003" y="7143307"/>
            <a:ext cx="5166519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9800" dirty="0">
                <a:solidFill>
                  <a:srgbClr val="FFF000"/>
                </a:solidFill>
                <a:latin typeface="HGPSoeiKakugothicUB" pitchFamily="50" charset="-128"/>
                <a:ea typeface="HGPSoeiKakugothicUB" pitchFamily="50" charset="-128"/>
              </a:rPr>
              <a:t>50%OFF</a:t>
            </a:r>
            <a:endParaRPr lang="en-US" sz="9800" dirty="0">
              <a:solidFill>
                <a:srgbClr val="FFF000"/>
              </a:solidFill>
              <a:latin typeface="HGPSoeiKakugothicUB" pitchFamily="50" charset="-128"/>
              <a:ea typeface="HGPSoeiKakugothicUB" pitchFamily="50" charset="-128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647426" y="8743745"/>
            <a:ext cx="6401073" cy="16773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ja-JP" altLang="en-US" sz="6700" dirty="0">
                <a:latin typeface="HGPSoeiKakugothicUB" pitchFamily="50" charset="-128"/>
                <a:ea typeface="HGPSoeiKakugothicUB" pitchFamily="50" charset="-128"/>
              </a:rPr>
              <a:t>アスクル洋品店</a:t>
            </a:r>
            <a:endParaRPr lang="fi-FI" altLang="ja-JP" sz="6700" dirty="0">
              <a:latin typeface="HGPSoeiKakugothicUB" pitchFamily="50" charset="-128"/>
              <a:ea typeface="HGPSoeiKakugothicUB" pitchFamily="50" charset="-128"/>
            </a:endParaRPr>
          </a:p>
          <a:p>
            <a:pPr>
              <a:spcBef>
                <a:spcPts val="300"/>
              </a:spcBef>
            </a:pPr>
            <a:r>
              <a:rPr lang="zh-TW" altLang="en-US" sz="1300" dirty="0">
                <a:latin typeface="MS PGothic" pitchFamily="34" charset="-128"/>
                <a:ea typeface="MS PGothic" pitchFamily="34" charset="-128"/>
              </a:rPr>
              <a:t>営業時間：</a:t>
            </a:r>
            <a:r>
              <a:rPr lang="en-US" altLang="zh-TW" sz="1300" dirty="0">
                <a:latin typeface="MS PGothic" pitchFamily="34" charset="-128"/>
                <a:ea typeface="MS PGothic" pitchFamily="34" charset="-128"/>
              </a:rPr>
              <a:t>10:00〜19:00</a:t>
            </a:r>
            <a:r>
              <a:rPr lang="zh-TW" altLang="en-US" sz="1300" dirty="0">
                <a:latin typeface="MS PGothic" pitchFamily="34" charset="-128"/>
                <a:ea typeface="MS PGothic" pitchFamily="34" charset="-128"/>
              </a:rPr>
              <a:t>　水曜日定休</a:t>
            </a:r>
          </a:p>
          <a:p>
            <a:pPr>
              <a:spcBef>
                <a:spcPts val="300"/>
              </a:spcBef>
            </a:pPr>
            <a:r>
              <a:rPr lang="zh-TW" altLang="en-US" sz="1300" dirty="0">
                <a:latin typeface="MS PGothic" pitchFamily="34" charset="-128"/>
                <a:ea typeface="MS PGothic" pitchFamily="34" charset="-128"/>
              </a:rPr>
              <a:t>住所：〒</a:t>
            </a:r>
            <a:r>
              <a:rPr lang="en-US" altLang="zh-TW" sz="1300" dirty="0">
                <a:latin typeface="MS PGothic" pitchFamily="34" charset="-128"/>
                <a:ea typeface="MS PGothic" pitchFamily="34" charset="-128"/>
              </a:rPr>
              <a:t>135-0061 </a:t>
            </a:r>
            <a:r>
              <a:rPr lang="zh-TW" altLang="en-US" sz="1300" dirty="0">
                <a:latin typeface="MS PGothic" pitchFamily="34" charset="-128"/>
                <a:ea typeface="MS PGothic" pitchFamily="34" charset="-128"/>
              </a:rPr>
              <a:t>東京都江東区豊洲</a:t>
            </a:r>
            <a:r>
              <a:rPr lang="en-US" altLang="zh-TW" sz="1300" dirty="0">
                <a:latin typeface="MS PGothic" pitchFamily="34" charset="-128"/>
                <a:ea typeface="MS PGothic" pitchFamily="34" charset="-128"/>
              </a:rPr>
              <a:t>3-2-3</a:t>
            </a:r>
            <a:r>
              <a:rPr lang="zh-TW" altLang="en-US" sz="1300" dirty="0">
                <a:latin typeface="MS PGothic" pitchFamily="34" charset="-128"/>
                <a:ea typeface="MS PGothic" pitchFamily="34" charset="-128"/>
              </a:rPr>
              <a:t>　電話：</a:t>
            </a:r>
            <a:r>
              <a:rPr lang="en-US" altLang="zh-TW" sz="1300" dirty="0">
                <a:latin typeface="MS PGothic" pitchFamily="34" charset="-128"/>
                <a:ea typeface="MS PGothic" pitchFamily="34" charset="-128"/>
              </a:rPr>
              <a:t>03-1234-1111</a:t>
            </a:r>
            <a:endParaRPr lang="en-US" sz="4600" dirty="0"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924424" y="6638925"/>
            <a:ext cx="254317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000" dirty="0">
                <a:solidFill>
                  <a:schemeClr val="bg1"/>
                </a:solidFill>
                <a:latin typeface="HGPSoeiKakugothicUB" pitchFamily="50" charset="-128"/>
                <a:ea typeface="HGPSoeiKakugothicUB" pitchFamily="50" charset="-128"/>
              </a:rPr>
              <a:t>※</a:t>
            </a:r>
            <a:r>
              <a:rPr lang="ja-JP" altLang="en-US" sz="1000" dirty="0">
                <a:solidFill>
                  <a:schemeClr val="bg1"/>
                </a:solidFill>
                <a:latin typeface="HGPSoeiKakugothicUB" pitchFamily="50" charset="-128"/>
                <a:ea typeface="HGPSoeiKakugothicUB" pitchFamily="50" charset="-128"/>
              </a:rPr>
              <a:t>セール品の為、返品はご遠慮ください</a:t>
            </a:r>
            <a:endParaRPr lang="en-US" sz="1000" dirty="0">
              <a:solidFill>
                <a:schemeClr val="bg1"/>
              </a:solidFill>
              <a:latin typeface="HGPSoeiKakugothicUB" pitchFamily="50" charset="-128"/>
              <a:ea typeface="HGPSoeiKakugothicUB" pitchFamily="50" charset="-128"/>
            </a:endParaRPr>
          </a:p>
        </p:txBody>
      </p:sp>
      <p:pic>
        <p:nvPicPr>
          <p:cNvPr id="19" name="Picture 3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30" r="4934" b="29955"/>
          <a:stretch/>
        </p:blipFill>
        <p:spPr bwMode="auto">
          <a:xfrm>
            <a:off x="-128933" y="242170"/>
            <a:ext cx="8015633" cy="7124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20" name="Group 1"/>
          <p:cNvGrpSpPr/>
          <p:nvPr/>
        </p:nvGrpSpPr>
        <p:grpSpPr>
          <a:xfrm>
            <a:off x="1887653" y="5926284"/>
            <a:ext cx="1093915" cy="1112525"/>
            <a:chOff x="1595553" y="6103214"/>
            <a:chExt cx="1093915" cy="1112525"/>
          </a:xfrm>
        </p:grpSpPr>
        <p:sp>
          <p:nvSpPr>
            <p:cNvPr id="21" name="TextBox 11"/>
            <p:cNvSpPr txBox="1"/>
            <p:nvPr/>
          </p:nvSpPr>
          <p:spPr>
            <a:xfrm>
              <a:off x="1595553" y="6103214"/>
              <a:ext cx="864339" cy="4770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2500" dirty="0">
                  <a:latin typeface="HGPSoeiKakugothicUB" pitchFamily="34" charset="-128"/>
                  <a:ea typeface="HGPSoeiKakugothicUB" pitchFamily="34" charset="-128"/>
                </a:rPr>
                <a:t>9.26</a:t>
              </a:r>
              <a:endParaRPr lang="zh-CN" altLang="en-US" sz="2500" dirty="0">
                <a:latin typeface="HGPSoeiKakugothicUB" pitchFamily="34" charset="-128"/>
                <a:ea typeface="HGPSoeiKakugothicUB" pitchFamily="34" charset="-128"/>
              </a:endParaRPr>
            </a:p>
          </p:txBody>
        </p:sp>
        <p:sp>
          <p:nvSpPr>
            <p:cNvPr id="22" name="TextBox 12"/>
            <p:cNvSpPr txBox="1"/>
            <p:nvPr/>
          </p:nvSpPr>
          <p:spPr>
            <a:xfrm flipH="1">
              <a:off x="2220098" y="6187550"/>
              <a:ext cx="454130" cy="3663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700"/>
                </a:lnSpc>
              </a:pPr>
              <a:r>
                <a:rPr lang="en-US" altLang="ja-JP" sz="800" dirty="0"/>
                <a:t>M</a:t>
              </a:r>
            </a:p>
            <a:p>
              <a:pPr algn="ctr">
                <a:lnSpc>
                  <a:spcPts val="700"/>
                </a:lnSpc>
              </a:pPr>
              <a:r>
                <a:rPr lang="en-US" altLang="ja-JP" sz="800" dirty="0"/>
                <a:t>O</a:t>
              </a:r>
            </a:p>
            <a:p>
              <a:pPr algn="ctr">
                <a:lnSpc>
                  <a:spcPts val="700"/>
                </a:lnSpc>
              </a:pPr>
              <a:r>
                <a:rPr lang="en-US" altLang="ja-JP" sz="800" dirty="0"/>
                <a:t>N</a:t>
              </a:r>
              <a:endParaRPr lang="zh-CN" altLang="en-US" sz="800" dirty="0"/>
            </a:p>
          </p:txBody>
        </p:sp>
        <p:sp>
          <p:nvSpPr>
            <p:cNvPr id="23" name="TextBox 13"/>
            <p:cNvSpPr txBox="1"/>
            <p:nvPr/>
          </p:nvSpPr>
          <p:spPr>
            <a:xfrm>
              <a:off x="1595553" y="6732954"/>
              <a:ext cx="864339" cy="4770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2500" dirty="0">
                  <a:latin typeface="HGPSoeiKakugothicUB" pitchFamily="34" charset="-128"/>
                  <a:ea typeface="HGPSoeiKakugothicUB" pitchFamily="34" charset="-128"/>
                </a:rPr>
                <a:t>10.2</a:t>
              </a:r>
              <a:endParaRPr lang="zh-CN" altLang="en-US" sz="2500" dirty="0">
                <a:latin typeface="HGPSoeiKakugothicUB" pitchFamily="34" charset="-128"/>
                <a:ea typeface="HGPSoeiKakugothicUB" pitchFamily="34" charset="-128"/>
              </a:endParaRPr>
            </a:p>
          </p:txBody>
        </p:sp>
        <p:sp>
          <p:nvSpPr>
            <p:cNvPr id="24" name="TextBox 14"/>
            <p:cNvSpPr txBox="1"/>
            <p:nvPr/>
          </p:nvSpPr>
          <p:spPr>
            <a:xfrm flipH="1">
              <a:off x="2235338" y="6849420"/>
              <a:ext cx="454130" cy="3663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700"/>
                </a:lnSpc>
              </a:pPr>
              <a:r>
                <a:rPr lang="en-US" altLang="ja-JP" sz="800" dirty="0"/>
                <a:t>S</a:t>
              </a:r>
            </a:p>
            <a:p>
              <a:pPr algn="ctr">
                <a:lnSpc>
                  <a:spcPts val="700"/>
                </a:lnSpc>
              </a:pPr>
              <a:r>
                <a:rPr lang="en-US" altLang="ja-JP" sz="800" dirty="0"/>
                <a:t>U</a:t>
              </a:r>
            </a:p>
            <a:p>
              <a:pPr algn="ctr">
                <a:lnSpc>
                  <a:spcPts val="700"/>
                </a:lnSpc>
              </a:pPr>
              <a:r>
                <a:rPr lang="en-US" altLang="ja-JP" sz="800" dirty="0"/>
                <a:t>N</a:t>
              </a:r>
              <a:endParaRPr lang="zh-CN" altLang="en-US" sz="800" dirty="0"/>
            </a:p>
          </p:txBody>
        </p:sp>
        <p:cxnSp>
          <p:nvCxnSpPr>
            <p:cNvPr id="25" name="Straight Connector 15"/>
            <p:cNvCxnSpPr/>
            <p:nvPr/>
          </p:nvCxnSpPr>
          <p:spPr>
            <a:xfrm>
              <a:off x="2056944" y="6566715"/>
              <a:ext cx="0" cy="21126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779290052"/>
      </p:ext>
    </p:extLst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51</Template>
  <TotalTime>0</TotalTime>
  <Words>144</Words>
  <Application>Microsoft Office PowerPoint</Application>
  <PresentationFormat>ユーザー設定</PresentationFormat>
  <Paragraphs>33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0" baseType="lpstr">
      <vt:lpstr>HGPSoeiKakugothicUB</vt:lpstr>
      <vt:lpstr>ＭＳ Ｐゴシック</vt:lpstr>
      <vt:lpstr>ＭＳ Ｐゴシック</vt:lpstr>
      <vt:lpstr>宋体</vt:lpstr>
      <vt:lpstr>Arial</vt:lpstr>
      <vt:lpstr>Calibri</vt:lpstr>
      <vt:lpstr>Calibri Light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2016-07-22T03:54:48Z</dcterms:created>
  <dcterms:modified xsi:type="dcterms:W3CDTF">2017-03-07T08:52:28Z</dcterms:modified>
</cp:coreProperties>
</file>