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50011"/>
    <a:srgbClr val="EC7994"/>
    <a:srgbClr val="E94708"/>
    <a:srgbClr val="906E30"/>
    <a:srgbClr val="82582D"/>
    <a:srgbClr val="A4723A"/>
    <a:srgbClr val="664724"/>
    <a:srgbClr val="645226"/>
    <a:srgbClr val="640000"/>
    <a:srgbClr val="3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" y="-1"/>
            <a:ext cx="7783543" cy="10907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4730" r="4934" b="29955"/>
          <a:stretch/>
        </p:blipFill>
        <p:spPr bwMode="auto">
          <a:xfrm>
            <a:off x="-128933" y="419100"/>
            <a:ext cx="8015633" cy="7124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" name="Picture 9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5310" y="100804"/>
            <a:ext cx="2898654" cy="2514605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 rot="20976310">
            <a:off x="784225" y="1108824"/>
            <a:ext cx="1952625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ja-JP" altLang="en-US" sz="1400" dirty="0">
                <a:latin typeface="HGPSoeiKakugothicUB" pitchFamily="50" charset="-128"/>
                <a:ea typeface="HGPSoeiKakugothicUB" pitchFamily="50" charset="-128"/>
              </a:rPr>
              <a:t>改装前の大処分！！</a:t>
            </a:r>
          </a:p>
          <a:p>
            <a:pPr>
              <a:spcBef>
                <a:spcPts val="600"/>
              </a:spcBef>
            </a:pPr>
            <a:r>
              <a:rPr lang="ja-JP" altLang="en-US" sz="1400" dirty="0">
                <a:latin typeface="HGPSoeiKakugothicUB" pitchFamily="50" charset="-128"/>
                <a:ea typeface="HGPSoeiKakugothicUB" pitchFamily="50" charset="-128"/>
              </a:rPr>
              <a:t>売り切れごめん！！</a:t>
            </a:r>
            <a:endParaRPr lang="en-US" sz="14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924424" y="6829425"/>
            <a:ext cx="254317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000" dirty="0">
                <a:latin typeface="HGPSoeiKakugothicUB" pitchFamily="50" charset="-128"/>
                <a:ea typeface="HGPSoeiKakugothicUB" pitchFamily="50" charset="-128"/>
              </a:rPr>
              <a:t>※</a:t>
            </a:r>
            <a:r>
              <a:rPr lang="ja-JP" altLang="en-US" sz="1000" dirty="0">
                <a:latin typeface="HGPSoeiKakugothicUB" pitchFamily="50" charset="-128"/>
                <a:ea typeface="HGPSoeiKakugothicUB" pitchFamily="50" charset="-128"/>
              </a:rPr>
              <a:t>セール品の為、返品はご遠慮ください</a:t>
            </a:r>
            <a:endParaRPr lang="en-US" sz="10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645096" y="7673514"/>
            <a:ext cx="754053" cy="1155412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zh-CN" altLang="en-US" sz="3700" dirty="0">
                <a:solidFill>
                  <a:srgbClr val="E50011"/>
                </a:solidFill>
                <a:latin typeface="HGPSoeiKakugothicUB" pitchFamily="50" charset="-128"/>
                <a:ea typeface="HGPSoeiKakugothicUB" pitchFamily="50" charset="-128"/>
              </a:rPr>
              <a:t>全品</a:t>
            </a:r>
            <a:endParaRPr lang="en-US" sz="3700" dirty="0">
              <a:solidFill>
                <a:srgbClr val="E5001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1246004" y="7295707"/>
            <a:ext cx="5173846" cy="16004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9800" dirty="0">
                <a:solidFill>
                  <a:srgbClr val="E50011"/>
                </a:solidFill>
                <a:latin typeface="HGPSoeiKakugothicUB" pitchFamily="50" charset="-128"/>
                <a:ea typeface="HGPSoeiKakugothicUB" pitchFamily="50" charset="-128"/>
              </a:rPr>
              <a:t>50%OFF</a:t>
            </a:r>
            <a:endParaRPr lang="en-US" sz="9800" dirty="0">
              <a:solidFill>
                <a:srgbClr val="E5001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647426" y="8945289"/>
            <a:ext cx="6401073" cy="16773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700" dirty="0">
                <a:latin typeface="HGPSoeiKakugothicUB" pitchFamily="50" charset="-128"/>
                <a:ea typeface="HGPSoeiKakugothicUB" pitchFamily="50" charset="-128"/>
              </a:rPr>
              <a:t>アスクル洋品店</a:t>
            </a:r>
            <a:endParaRPr lang="fi-FI" altLang="ja-JP" sz="6700" dirty="0">
              <a:latin typeface="HGPSoeiKakugothicUB" pitchFamily="50" charset="-128"/>
              <a:ea typeface="HGPSoeiKakugothicUB" pitchFamily="50" charset="-128"/>
            </a:endParaRPr>
          </a:p>
          <a:p>
            <a:pPr>
              <a:spcBef>
                <a:spcPts val="600"/>
              </a:spcBef>
            </a:pPr>
            <a:r>
              <a:rPr lang="zh-TW" altLang="en-US" sz="1300" dirty="0">
                <a:latin typeface="HGPSoeiKakugothicUB" pitchFamily="50" charset="-128"/>
                <a:ea typeface="HGPSoeiKakugothicUB" pitchFamily="50" charset="-128"/>
              </a:rPr>
              <a:t>営業時間：</a:t>
            </a:r>
            <a:r>
              <a:rPr lang="en-US" altLang="zh-TW" sz="1300" dirty="0">
                <a:latin typeface="HGPSoeiKakugothicUB" pitchFamily="50" charset="-128"/>
                <a:ea typeface="HGPSoeiKakugothicUB" pitchFamily="50" charset="-128"/>
              </a:rPr>
              <a:t>10:00〜19:00</a:t>
            </a:r>
            <a:r>
              <a:rPr lang="zh-TW" altLang="en-US" sz="1300" dirty="0">
                <a:latin typeface="HGPSoeiKakugothicUB" pitchFamily="50" charset="-128"/>
                <a:ea typeface="HGPSoeiKakugothicUB" pitchFamily="50" charset="-128"/>
              </a:rPr>
              <a:t>　水曜日定休</a:t>
            </a:r>
          </a:p>
          <a:p>
            <a:pPr>
              <a:spcBef>
                <a:spcPts val="600"/>
              </a:spcBef>
            </a:pPr>
            <a:r>
              <a:rPr lang="zh-TW" altLang="en-US" sz="1300" dirty="0">
                <a:latin typeface="HGPSoeiKakugothicUB" pitchFamily="50" charset="-128"/>
                <a:ea typeface="HGPSoeiKakugothicUB" pitchFamily="50" charset="-128"/>
              </a:rPr>
              <a:t>住所：〒</a:t>
            </a:r>
            <a:r>
              <a:rPr lang="en-US" altLang="zh-TW" sz="1300" dirty="0">
                <a:latin typeface="HGPSoeiKakugothicUB" pitchFamily="50" charset="-128"/>
                <a:ea typeface="HGPSoeiKakugothicUB" pitchFamily="50" charset="-128"/>
              </a:rPr>
              <a:t>135-0061 </a:t>
            </a:r>
            <a:r>
              <a:rPr lang="zh-TW" altLang="en-US" sz="1300" dirty="0">
                <a:latin typeface="HGPSoeiKakugothicUB" pitchFamily="50" charset="-128"/>
                <a:ea typeface="HGPSoeiKakugothicUB" pitchFamily="50" charset="-128"/>
              </a:rPr>
              <a:t>東京都江東区豊洲</a:t>
            </a:r>
            <a:r>
              <a:rPr lang="en-US" altLang="zh-TW" sz="1300" dirty="0">
                <a:latin typeface="HGPSoeiKakugothicUB" pitchFamily="50" charset="-128"/>
                <a:ea typeface="HGPSoeiKakugothicUB" pitchFamily="50" charset="-128"/>
              </a:rPr>
              <a:t>3-2-3</a:t>
            </a:r>
            <a:r>
              <a:rPr lang="zh-TW" altLang="en-US" sz="1300" dirty="0">
                <a:latin typeface="HGPSoeiKakugothicUB" pitchFamily="50" charset="-128"/>
                <a:ea typeface="HGPSoeiKakugothicUB" pitchFamily="50" charset="-128"/>
              </a:rPr>
              <a:t>　電話：</a:t>
            </a:r>
            <a:r>
              <a:rPr lang="en-US" altLang="zh-TW" sz="1300" dirty="0">
                <a:latin typeface="HGPSoeiKakugothicUB" pitchFamily="50" charset="-128"/>
                <a:ea typeface="HGPSoeiKakugothicUB" pitchFamily="50" charset="-128"/>
              </a:rPr>
              <a:t>03-1234-1111</a:t>
            </a:r>
            <a:endParaRPr lang="en-US" sz="4600" dirty="0">
              <a:latin typeface="HGPSoeiKakugothicUB" pitchFamily="50" charset="-128"/>
              <a:ea typeface="HGPSoeiKakugothicUB" pitchFamily="50" charset="-128"/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1887653" y="6103214"/>
            <a:ext cx="1093915" cy="1112525"/>
            <a:chOff x="1595553" y="6103214"/>
            <a:chExt cx="1093915" cy="1112525"/>
          </a:xfrm>
        </p:grpSpPr>
        <p:sp>
          <p:nvSpPr>
            <p:cNvPr id="12" name="TextBox 11"/>
            <p:cNvSpPr txBox="1"/>
            <p:nvPr/>
          </p:nvSpPr>
          <p:spPr>
            <a:xfrm>
              <a:off x="1595553" y="6103214"/>
              <a:ext cx="864339" cy="4770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500" dirty="0">
                  <a:latin typeface="HGPSoeiKakugothicUB" pitchFamily="34" charset="-128"/>
                  <a:ea typeface="HGPSoeiKakugothicUB" pitchFamily="34" charset="-128"/>
                </a:rPr>
                <a:t>9.26</a:t>
              </a:r>
              <a:endParaRPr lang="zh-CN" altLang="en-US" sz="2500" dirty="0">
                <a:latin typeface="HGPSoeiKakugothicUB" pitchFamily="34" charset="-128"/>
                <a:ea typeface="HGPSoeiKakugothicUB" pitchFamily="34" charset="-128"/>
              </a:endParaRPr>
            </a:p>
          </p:txBody>
        </p:sp>
        <p:sp>
          <p:nvSpPr>
            <p:cNvPr id="13" name="TextBox 12"/>
            <p:cNvSpPr txBox="1"/>
            <p:nvPr/>
          </p:nvSpPr>
          <p:spPr>
            <a:xfrm flipH="1">
              <a:off x="2220098" y="6187550"/>
              <a:ext cx="454130" cy="3663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700"/>
                </a:lnSpc>
              </a:pPr>
              <a:r>
                <a:rPr lang="en-US" altLang="ja-JP" sz="800" dirty="0"/>
                <a:t>M</a:t>
              </a:r>
            </a:p>
            <a:p>
              <a:pPr algn="ctr">
                <a:lnSpc>
                  <a:spcPts val="700"/>
                </a:lnSpc>
              </a:pPr>
              <a:r>
                <a:rPr lang="en-US" altLang="ja-JP" sz="800" dirty="0"/>
                <a:t>O</a:t>
              </a:r>
            </a:p>
            <a:p>
              <a:pPr algn="ctr">
                <a:lnSpc>
                  <a:spcPts val="700"/>
                </a:lnSpc>
              </a:pPr>
              <a:r>
                <a:rPr lang="en-US" altLang="ja-JP" sz="800" dirty="0"/>
                <a:t>N</a:t>
              </a:r>
              <a:endParaRPr lang="zh-CN" altLang="en-US" sz="800" dirty="0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1595553" y="6732954"/>
              <a:ext cx="864339" cy="4770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500" dirty="0">
                  <a:latin typeface="HGPSoeiKakugothicUB" pitchFamily="34" charset="-128"/>
                  <a:ea typeface="HGPSoeiKakugothicUB" pitchFamily="34" charset="-128"/>
                </a:rPr>
                <a:t>10.2</a:t>
              </a:r>
              <a:endParaRPr lang="zh-CN" altLang="en-US" sz="2500" dirty="0">
                <a:latin typeface="HGPSoeiKakugothicUB" pitchFamily="34" charset="-128"/>
                <a:ea typeface="HGPSoeiKakugothicUB" pitchFamily="34" charset="-128"/>
              </a:endParaRPr>
            </a:p>
          </p:txBody>
        </p:sp>
        <p:sp>
          <p:nvSpPr>
            <p:cNvPr id="15" name="TextBox 14"/>
            <p:cNvSpPr txBox="1"/>
            <p:nvPr/>
          </p:nvSpPr>
          <p:spPr>
            <a:xfrm flipH="1">
              <a:off x="2235338" y="6849420"/>
              <a:ext cx="454130" cy="3663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700"/>
                </a:lnSpc>
              </a:pPr>
              <a:r>
                <a:rPr lang="en-US" altLang="ja-JP" sz="800" dirty="0"/>
                <a:t>S</a:t>
              </a:r>
            </a:p>
            <a:p>
              <a:pPr algn="ctr">
                <a:lnSpc>
                  <a:spcPts val="700"/>
                </a:lnSpc>
              </a:pPr>
              <a:r>
                <a:rPr lang="en-US" altLang="ja-JP" sz="800" dirty="0"/>
                <a:t>U</a:t>
              </a:r>
            </a:p>
            <a:p>
              <a:pPr algn="ctr">
                <a:lnSpc>
                  <a:spcPts val="700"/>
                </a:lnSpc>
              </a:pPr>
              <a:r>
                <a:rPr lang="en-US" altLang="ja-JP" sz="800" dirty="0"/>
                <a:t>N</a:t>
              </a:r>
              <a:endParaRPr lang="zh-CN" altLang="en-US" sz="800" dirty="0"/>
            </a:p>
          </p:txBody>
        </p:sp>
        <p:cxnSp>
          <p:nvCxnSpPr>
            <p:cNvPr id="16" name="Straight Connector 15"/>
            <p:cNvCxnSpPr/>
            <p:nvPr/>
          </p:nvCxnSpPr>
          <p:spPr>
            <a:xfrm>
              <a:off x="2056944" y="6566715"/>
              <a:ext cx="0" cy="21126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144</Words>
  <Application>Microsoft Office PowerPoint</Application>
  <PresentationFormat>ユーザー設定</PresentationFormat>
  <Paragraphs>33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2016-07-22T03:55:16Z</dcterms:created>
  <dcterms:modified xsi:type="dcterms:W3CDTF">2017-03-07T08:53:22Z</dcterms:modified>
</cp:coreProperties>
</file>

<file path=docProps/thumbnail.jpeg>
</file>