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176"/>
    <a:srgbClr val="F5AB70"/>
    <a:srgbClr val="EA6075"/>
    <a:srgbClr val="C18B81"/>
    <a:srgbClr val="EC7994"/>
    <a:srgbClr val="7D6152"/>
    <a:srgbClr val="C4622A"/>
    <a:srgbClr val="C7C0AC"/>
    <a:srgbClr val="E94708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9"/>
          <a:stretch/>
        </p:blipFill>
        <p:spPr bwMode="auto">
          <a:xfrm>
            <a:off x="4902777" y="1162772"/>
            <a:ext cx="2879148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/>
          <a:stretch/>
        </p:blipFill>
        <p:spPr bwMode="auto">
          <a:xfrm>
            <a:off x="-2" y="1253544"/>
            <a:ext cx="2882161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15491" y="3066473"/>
            <a:ext cx="2447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dirty="0">
                <a:solidFill>
                  <a:srgbClr val="F5AB70"/>
                </a:solidFill>
                <a:latin typeface="HGPSoeiKakugothicUB" pitchFamily="50" charset="-128"/>
                <a:ea typeface="HGPSoeiKakugothicUB" pitchFamily="50" charset="-128"/>
              </a:rPr>
              <a:t>改装前の大処分！</a:t>
            </a:r>
          </a:p>
          <a:p>
            <a:pPr algn="ctr"/>
            <a:r>
              <a:rPr lang="ja-JP" altLang="en-US" sz="2200" dirty="0">
                <a:solidFill>
                  <a:srgbClr val="F5AB70"/>
                </a:solidFill>
                <a:latin typeface="HGPSoeiKakugothicUB" pitchFamily="50" charset="-128"/>
                <a:ea typeface="HGPSoeiKakugothicUB" pitchFamily="50" charset="-128"/>
              </a:rPr>
              <a:t>売り切れごめん！</a:t>
            </a:r>
            <a:endParaRPr lang="en-US" sz="2200" dirty="0">
              <a:solidFill>
                <a:srgbClr val="F5AB7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8761" y="6157342"/>
            <a:ext cx="754053" cy="1155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7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endParaRPr lang="en-US" sz="37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9668" y="5874785"/>
            <a:ext cx="521644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50%OFF</a:t>
            </a:r>
            <a:endParaRPr lang="en-US" sz="95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8295" y="7431480"/>
            <a:ext cx="534583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26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)〜10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)</a:t>
            </a:r>
          </a:p>
          <a:p>
            <a:pPr algn="r">
              <a:spcBef>
                <a:spcPts val="300"/>
              </a:spcBef>
            </a:pPr>
            <a:r>
              <a:rPr lang="en-US" altLang="ja-JP" sz="1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1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セール品の為、返品はご遠慮ください</a:t>
            </a:r>
            <a:endParaRPr lang="en-US" sz="15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7427" y="9058024"/>
            <a:ext cx="53839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4600" dirty="0">
                <a:solidFill>
                  <a:srgbClr val="C18B81"/>
                </a:solidFill>
                <a:latin typeface="HGPSoeiKakugothicUB" pitchFamily="50" charset="-128"/>
                <a:ea typeface="HGPSoeiKakugothicUB" pitchFamily="50" charset="-128"/>
              </a:rPr>
              <a:t>アスクル洋品店</a:t>
            </a:r>
            <a:endParaRPr lang="fi-FI" altLang="ja-JP" sz="4600" dirty="0">
              <a:solidFill>
                <a:srgbClr val="C18B8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10:00〜19:00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　水曜日定休</a:t>
            </a:r>
          </a:p>
          <a:p>
            <a:pPr>
              <a:spcBef>
                <a:spcPts val="300"/>
              </a:spcBef>
            </a:pP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　電話：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4600" dirty="0">
              <a:solidFill>
                <a:srgbClr val="C18B8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r="3000"/>
          <a:stretch/>
        </p:blipFill>
        <p:spPr bwMode="auto">
          <a:xfrm>
            <a:off x="-3" y="0"/>
            <a:ext cx="7781927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353" y="4038697"/>
            <a:ext cx="4844335" cy="165600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307" y="3258137"/>
            <a:ext cx="3576599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148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2016-07-21T23:25:28Z</dcterms:created>
  <dcterms:modified xsi:type="dcterms:W3CDTF">2017-03-07T08:54:22Z</dcterms:modified>
</cp:coreProperties>
</file>