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6176"/>
    <a:srgbClr val="C18B81"/>
    <a:srgbClr val="EC7994"/>
    <a:srgbClr val="7D6152"/>
    <a:srgbClr val="C4622A"/>
    <a:srgbClr val="C7C0AC"/>
    <a:srgbClr val="E94708"/>
    <a:srgbClr val="906E30"/>
    <a:srgbClr val="82582D"/>
    <a:srgbClr val="A472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89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32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81925" cy="1091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19"/>
          <a:stretch/>
        </p:blipFill>
        <p:spPr bwMode="auto">
          <a:xfrm>
            <a:off x="4902777" y="1162772"/>
            <a:ext cx="2879148" cy="23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0"/>
          <a:stretch/>
        </p:blipFill>
        <p:spPr bwMode="auto">
          <a:xfrm>
            <a:off x="-2" y="1253544"/>
            <a:ext cx="2882161" cy="23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5" r="5105"/>
          <a:stretch/>
        </p:blipFill>
        <p:spPr bwMode="auto">
          <a:xfrm>
            <a:off x="-1" y="0"/>
            <a:ext cx="7781925" cy="15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2665" y="3028052"/>
            <a:ext cx="3576593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353" y="3956809"/>
            <a:ext cx="4844335" cy="1656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15491" y="2861753"/>
            <a:ext cx="24476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200" dirty="0">
                <a:solidFill>
                  <a:srgbClr val="EC7994"/>
                </a:solidFill>
                <a:latin typeface="HGPSoeiKakugothicUB" pitchFamily="50" charset="-128"/>
                <a:ea typeface="HGPSoeiKakugothicUB" pitchFamily="50" charset="-128"/>
              </a:rPr>
              <a:t>改装前の大処分！</a:t>
            </a:r>
          </a:p>
          <a:p>
            <a:pPr algn="ctr"/>
            <a:r>
              <a:rPr lang="ja-JP" altLang="en-US" sz="2200" dirty="0">
                <a:solidFill>
                  <a:srgbClr val="EC7994"/>
                </a:solidFill>
                <a:latin typeface="HGPSoeiKakugothicUB" pitchFamily="50" charset="-128"/>
                <a:ea typeface="HGPSoeiKakugothicUB" pitchFamily="50" charset="-128"/>
              </a:rPr>
              <a:t>売り切れごめん！</a:t>
            </a:r>
            <a:endParaRPr lang="en-US" sz="2200" dirty="0">
              <a:solidFill>
                <a:srgbClr val="EC7994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39577" y="6157342"/>
            <a:ext cx="754053" cy="115541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700" dirty="0">
                <a:solidFill>
                  <a:srgbClr val="EA6176"/>
                </a:solidFill>
                <a:latin typeface="HGPSoeiKakugothicUB" pitchFamily="50" charset="-128"/>
                <a:ea typeface="HGPSoeiKakugothicUB" pitchFamily="50" charset="-128"/>
              </a:rPr>
              <a:t>全品</a:t>
            </a:r>
            <a:endParaRPr lang="en-US" sz="3700" dirty="0">
              <a:solidFill>
                <a:srgbClr val="EA6176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40485" y="5874785"/>
            <a:ext cx="4946816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500" dirty="0">
                <a:solidFill>
                  <a:srgbClr val="EA6176"/>
                </a:solidFill>
                <a:latin typeface="HGPSoeiKakugothicUB" pitchFamily="50" charset="-128"/>
                <a:ea typeface="HGPSoeiKakugothicUB" pitchFamily="50" charset="-128"/>
              </a:rPr>
              <a:t>50%OFF</a:t>
            </a:r>
            <a:endParaRPr lang="en-US" sz="9500" dirty="0">
              <a:solidFill>
                <a:srgbClr val="EA6176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84519" y="7499720"/>
            <a:ext cx="5416174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EA6176"/>
                </a:solidFill>
                <a:latin typeface="HGPSoeiKakugothicUB" pitchFamily="50" charset="-128"/>
                <a:ea typeface="HGPSoeiKakugothicUB" pitchFamily="50" charset="-128"/>
              </a:rPr>
              <a:t>9</a:t>
            </a:r>
            <a:r>
              <a:rPr lang="zh-CN" altLang="en-US" sz="3200" dirty="0">
                <a:solidFill>
                  <a:srgbClr val="EA6176"/>
                </a:solidFill>
                <a:latin typeface="HGPSoeiKakugothicUB" pitchFamily="50" charset="-128"/>
                <a:ea typeface="HGPSoeiKakugothicUB" pitchFamily="50" charset="-128"/>
              </a:rPr>
              <a:t>月</a:t>
            </a:r>
            <a:r>
              <a:rPr lang="en-US" altLang="zh-CN" sz="3200" dirty="0">
                <a:solidFill>
                  <a:srgbClr val="EA6176"/>
                </a:solidFill>
                <a:latin typeface="HGPSoeiKakugothicUB" pitchFamily="50" charset="-128"/>
                <a:ea typeface="HGPSoeiKakugothicUB" pitchFamily="50" charset="-128"/>
              </a:rPr>
              <a:t>26</a:t>
            </a:r>
            <a:r>
              <a:rPr lang="zh-CN" altLang="en-US" sz="3200" dirty="0">
                <a:solidFill>
                  <a:srgbClr val="EA6176"/>
                </a:solidFill>
                <a:latin typeface="HGPSoeiKakugothicUB" pitchFamily="50" charset="-128"/>
                <a:ea typeface="HGPSoeiKakugothicUB" pitchFamily="50" charset="-128"/>
              </a:rPr>
              <a:t>日</a:t>
            </a:r>
            <a:r>
              <a:rPr lang="en-US" altLang="zh-CN" sz="3200" dirty="0">
                <a:solidFill>
                  <a:srgbClr val="EA6176"/>
                </a:solidFill>
                <a:latin typeface="HGPSoeiKakugothicUB" pitchFamily="50" charset="-128"/>
                <a:ea typeface="HGPSoeiKakugothicUB" pitchFamily="50" charset="-128"/>
              </a:rPr>
              <a:t>(</a:t>
            </a:r>
            <a:r>
              <a:rPr lang="zh-CN" altLang="en-US" sz="3200" dirty="0">
                <a:solidFill>
                  <a:srgbClr val="EA6176"/>
                </a:solidFill>
                <a:latin typeface="HGPSoeiKakugothicUB" pitchFamily="50" charset="-128"/>
                <a:ea typeface="HGPSoeiKakugothicUB" pitchFamily="50" charset="-128"/>
              </a:rPr>
              <a:t>月</a:t>
            </a:r>
            <a:r>
              <a:rPr lang="en-US" altLang="zh-CN" sz="3200" dirty="0">
                <a:solidFill>
                  <a:srgbClr val="EA6176"/>
                </a:solidFill>
                <a:latin typeface="HGPSoeiKakugothicUB" pitchFamily="50" charset="-128"/>
                <a:ea typeface="HGPSoeiKakugothicUB" pitchFamily="50" charset="-128"/>
              </a:rPr>
              <a:t>)〜10</a:t>
            </a:r>
            <a:r>
              <a:rPr lang="zh-CN" altLang="en-US" sz="3200" dirty="0">
                <a:solidFill>
                  <a:srgbClr val="EA6176"/>
                </a:solidFill>
                <a:latin typeface="HGPSoeiKakugothicUB" pitchFamily="50" charset="-128"/>
                <a:ea typeface="HGPSoeiKakugothicUB" pitchFamily="50" charset="-128"/>
              </a:rPr>
              <a:t>月</a:t>
            </a:r>
            <a:r>
              <a:rPr lang="en-US" altLang="zh-CN" sz="3200" dirty="0">
                <a:solidFill>
                  <a:srgbClr val="EA6176"/>
                </a:solidFill>
                <a:latin typeface="HGPSoeiKakugothicUB" pitchFamily="50" charset="-128"/>
                <a:ea typeface="HGPSoeiKakugothicUB" pitchFamily="50" charset="-128"/>
              </a:rPr>
              <a:t>2</a:t>
            </a:r>
            <a:r>
              <a:rPr lang="zh-CN" altLang="en-US" sz="3200" dirty="0">
                <a:solidFill>
                  <a:srgbClr val="EA6176"/>
                </a:solidFill>
                <a:latin typeface="HGPSoeiKakugothicUB" pitchFamily="50" charset="-128"/>
                <a:ea typeface="HGPSoeiKakugothicUB" pitchFamily="50" charset="-128"/>
              </a:rPr>
              <a:t>日</a:t>
            </a:r>
            <a:r>
              <a:rPr lang="en-US" altLang="zh-CN" sz="3200" dirty="0">
                <a:solidFill>
                  <a:srgbClr val="EA6176"/>
                </a:solidFill>
                <a:latin typeface="HGPSoeiKakugothicUB" pitchFamily="50" charset="-128"/>
                <a:ea typeface="HGPSoeiKakugothicUB" pitchFamily="50" charset="-128"/>
              </a:rPr>
              <a:t>(</a:t>
            </a:r>
            <a:r>
              <a:rPr lang="zh-CN" altLang="en-US" sz="3200" dirty="0">
                <a:solidFill>
                  <a:srgbClr val="EA6176"/>
                </a:solidFill>
                <a:latin typeface="HGPSoeiKakugothicUB" pitchFamily="50" charset="-128"/>
                <a:ea typeface="HGPSoeiKakugothicUB" pitchFamily="50" charset="-128"/>
              </a:rPr>
              <a:t>日</a:t>
            </a:r>
            <a:r>
              <a:rPr lang="en-US" altLang="zh-CN" sz="3200" dirty="0">
                <a:solidFill>
                  <a:srgbClr val="EA6176"/>
                </a:solidFill>
                <a:latin typeface="HGPSoeiKakugothicUB" pitchFamily="50" charset="-128"/>
                <a:ea typeface="HGPSoeiKakugothicUB" pitchFamily="50" charset="-128"/>
              </a:rPr>
              <a:t>)</a:t>
            </a:r>
          </a:p>
          <a:p>
            <a:pPr algn="r">
              <a:spcBef>
                <a:spcPts val="300"/>
              </a:spcBef>
            </a:pPr>
            <a:r>
              <a:rPr lang="en-US" altLang="ja-JP" sz="1500" dirty="0">
                <a:solidFill>
                  <a:srgbClr val="EA6176"/>
                </a:solidFill>
                <a:latin typeface="HGPSoeiKakugothicUB" pitchFamily="50" charset="-128"/>
                <a:ea typeface="HGPSoeiKakugothicUB" pitchFamily="50" charset="-128"/>
              </a:rPr>
              <a:t>※</a:t>
            </a:r>
            <a:r>
              <a:rPr lang="ja-JP" altLang="en-US" sz="1500" dirty="0">
                <a:solidFill>
                  <a:srgbClr val="EA6176"/>
                </a:solidFill>
                <a:latin typeface="HGPSoeiKakugothicUB" pitchFamily="50" charset="-128"/>
                <a:ea typeface="HGPSoeiKakugothicUB" pitchFamily="50" charset="-128"/>
              </a:rPr>
              <a:t>セール品の為、返品はご遠慮ください</a:t>
            </a:r>
            <a:endParaRPr lang="en-US" sz="1500" dirty="0">
              <a:solidFill>
                <a:srgbClr val="EA6176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47427" y="9126264"/>
            <a:ext cx="538391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4600" dirty="0">
                <a:solidFill>
                  <a:srgbClr val="C18B81"/>
                </a:solidFill>
                <a:latin typeface="HGPSoeiKakugothicUB" pitchFamily="50" charset="-128"/>
                <a:ea typeface="HGPSoeiKakugothicUB" pitchFamily="50" charset="-128"/>
              </a:rPr>
              <a:t>アスクル洋品店</a:t>
            </a:r>
            <a:endParaRPr lang="fi-FI" altLang="ja-JP" sz="4600" dirty="0">
              <a:solidFill>
                <a:srgbClr val="C18B81"/>
              </a:solidFill>
              <a:latin typeface="HGPSoeiKakugothicUB" pitchFamily="50" charset="-128"/>
              <a:ea typeface="HGPSoeiKakugothicUB" pitchFamily="50" charset="-128"/>
            </a:endParaRPr>
          </a:p>
          <a:p>
            <a:pPr>
              <a:spcBef>
                <a:spcPts val="300"/>
              </a:spcBef>
            </a:pPr>
            <a:r>
              <a:rPr lang="zh-TW" altLang="en-US" sz="1400" dirty="0">
                <a:solidFill>
                  <a:srgbClr val="C18B81"/>
                </a:solidFill>
                <a:latin typeface="MS PGothic" pitchFamily="34" charset="-128"/>
                <a:ea typeface="MS PGothic" pitchFamily="34" charset="-128"/>
              </a:rPr>
              <a:t>営業時間：</a:t>
            </a:r>
            <a:r>
              <a:rPr lang="en-US" altLang="zh-TW" sz="1400" dirty="0">
                <a:solidFill>
                  <a:srgbClr val="C18B81"/>
                </a:solidFill>
                <a:latin typeface="MS PGothic" pitchFamily="34" charset="-128"/>
                <a:ea typeface="MS PGothic" pitchFamily="34" charset="-128"/>
              </a:rPr>
              <a:t>10:00〜19:00</a:t>
            </a:r>
            <a:r>
              <a:rPr lang="zh-TW" altLang="en-US" sz="1400" dirty="0">
                <a:solidFill>
                  <a:srgbClr val="C18B81"/>
                </a:solidFill>
                <a:latin typeface="MS PGothic" pitchFamily="34" charset="-128"/>
                <a:ea typeface="MS PGothic" pitchFamily="34" charset="-128"/>
              </a:rPr>
              <a:t>　水曜日定休</a:t>
            </a:r>
          </a:p>
          <a:p>
            <a:pPr>
              <a:spcBef>
                <a:spcPts val="300"/>
              </a:spcBef>
            </a:pPr>
            <a:r>
              <a:rPr lang="zh-TW" altLang="en-US" sz="1400" dirty="0">
                <a:solidFill>
                  <a:srgbClr val="C18B81"/>
                </a:solidFill>
                <a:latin typeface="MS PGothic" pitchFamily="34" charset="-128"/>
                <a:ea typeface="MS PGothic" pitchFamily="34" charset="-128"/>
              </a:rPr>
              <a:t>住所：〒</a:t>
            </a:r>
            <a:r>
              <a:rPr lang="en-US" altLang="zh-TW" sz="1400" dirty="0">
                <a:solidFill>
                  <a:srgbClr val="C18B81"/>
                </a:solidFill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TW" altLang="en-US" sz="1400" dirty="0">
                <a:solidFill>
                  <a:srgbClr val="C18B8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400" dirty="0">
                <a:solidFill>
                  <a:srgbClr val="C18B81"/>
                </a:solidFill>
                <a:latin typeface="MS PGothic" pitchFamily="34" charset="-128"/>
                <a:ea typeface="MS PGothic" pitchFamily="34" charset="-128"/>
              </a:rPr>
              <a:t>3-2-3</a:t>
            </a:r>
            <a:r>
              <a:rPr lang="zh-TW" altLang="en-US" sz="1400" dirty="0">
                <a:solidFill>
                  <a:srgbClr val="C18B81"/>
                </a:solidFill>
                <a:latin typeface="MS PGothic" pitchFamily="34" charset="-128"/>
                <a:ea typeface="MS PGothic" pitchFamily="34" charset="-128"/>
              </a:rPr>
              <a:t>　電話：</a:t>
            </a:r>
            <a:r>
              <a:rPr lang="en-US" altLang="zh-TW" sz="1400" dirty="0">
                <a:solidFill>
                  <a:srgbClr val="C18B81"/>
                </a:solidFill>
                <a:latin typeface="MS PGothic" pitchFamily="34" charset="-128"/>
                <a:ea typeface="MS PGothic" pitchFamily="34" charset="-128"/>
              </a:rPr>
              <a:t>03-1234-1111</a:t>
            </a:r>
            <a:endParaRPr lang="en-US" sz="4600" dirty="0">
              <a:solidFill>
                <a:srgbClr val="C18B81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148</Words>
  <Application>Microsoft Office PowerPoint</Application>
  <PresentationFormat>ユーザー設定</PresentationFormat>
  <Paragraphs>26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2016-07-21T23:26:30Z</dcterms:created>
  <dcterms:modified xsi:type="dcterms:W3CDTF">2017-03-07T08:55:41Z</dcterms:modified>
</cp:coreProperties>
</file>