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9685"/>
    <a:srgbClr val="7BADA0"/>
    <a:srgbClr val="00816D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67"/>
          <p:cNvSpPr/>
          <p:nvPr/>
        </p:nvSpPr>
        <p:spPr>
          <a:xfrm>
            <a:off x="4288804" y="8809867"/>
            <a:ext cx="2808000" cy="144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3" name="Rectangle 2"/>
          <p:cNvSpPr/>
          <p:nvPr/>
        </p:nvSpPr>
        <p:spPr>
          <a:xfrm>
            <a:off x="4201720" y="10253576"/>
            <a:ext cx="2808000" cy="256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7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07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07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07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070" dirty="0">
              <a:solidFill>
                <a:srgbClr val="00816D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005" y="8922427"/>
            <a:ext cx="3278462" cy="1251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00"/>
              </a:spcBef>
            </a:pPr>
            <a:r>
              <a:rPr lang="zh-CN" altLang="en-US" sz="113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13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pPr>
              <a:spcBef>
                <a:spcPts val="200"/>
              </a:spcBef>
            </a:pPr>
            <a:r>
              <a:rPr lang="en-US" altLang="ja-JP" sz="2260" dirty="0">
                <a:solidFill>
                  <a:srgbClr val="00816D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  <a:r>
              <a:rPr lang="en-US" altLang="ja-JP" sz="226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	</a:t>
            </a:r>
          </a:p>
          <a:p>
            <a:pPr>
              <a:spcBef>
                <a:spcPts val="200"/>
              </a:spcBef>
            </a:pPr>
            <a:r>
              <a:rPr lang="ja-JP" altLang="en-US" sz="113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インターネット</a:t>
            </a:r>
            <a:r>
              <a:rPr lang="zh-CN" altLang="en-US" sz="113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予約</a:t>
            </a:r>
            <a:r>
              <a:rPr lang="ja-JP" altLang="en-US" sz="113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は	</a:t>
            </a:r>
          </a:p>
          <a:p>
            <a:pPr>
              <a:spcBef>
                <a:spcPts val="200"/>
              </a:spcBef>
            </a:pPr>
            <a:r>
              <a:rPr lang="en-US" altLang="zh-CN" sz="2260" dirty="0">
                <a:solidFill>
                  <a:srgbClr val="00816D"/>
                </a:solidFill>
                <a:latin typeface="HGPSoeiKakugothicUB" pitchFamily="34" charset="-128"/>
                <a:ea typeface="HGPSoeiKakugothicUB" pitchFamily="34" charset="-128"/>
              </a:rPr>
              <a:t>http://www.askult.com/</a:t>
            </a:r>
            <a:endParaRPr lang="zh-CN" altLang="en-US" sz="2260" dirty="0">
              <a:solidFill>
                <a:srgbClr val="00816D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7005" y="10218181"/>
            <a:ext cx="139012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30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院長　明日 来子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" y="1378856"/>
            <a:ext cx="7786195" cy="30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5440" y="535417"/>
            <a:ext cx="4272323" cy="626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470" b="1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アスクル眼科クリニック</a:t>
            </a:r>
            <a:endParaRPr lang="zh-CN" altLang="en-US" sz="3470" b="1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5440" y="2885831"/>
            <a:ext cx="2630848" cy="863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010" b="1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9.12.mon</a:t>
            </a:r>
            <a:endParaRPr lang="zh-CN" altLang="en-US" sz="5010" b="1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25440" y="3633309"/>
            <a:ext cx="4685898" cy="14434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780" dirty="0">
                <a:solidFill>
                  <a:srgbClr val="00816D"/>
                </a:solidFill>
                <a:latin typeface="HGPSoeiPresenceEB" pitchFamily="18" charset="-128"/>
                <a:ea typeface="HGPSoeiPresenceEB" pitchFamily="18" charset="-128"/>
              </a:rPr>
              <a:t>新規開院</a:t>
            </a:r>
          </a:p>
        </p:txBody>
      </p:sp>
      <p:sp>
        <p:nvSpPr>
          <p:cNvPr id="9" name="Rectangle 8"/>
          <p:cNvSpPr/>
          <p:nvPr/>
        </p:nvSpPr>
        <p:spPr>
          <a:xfrm>
            <a:off x="525440" y="5151046"/>
            <a:ext cx="3886200" cy="6494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地域に愛される眼科を目指します。</a:t>
            </a:r>
          </a:p>
          <a:p>
            <a:pPr>
              <a:spcBef>
                <a:spcPts val="600"/>
              </a:spcBef>
            </a:pPr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ご高齢者の方もお気軽にお越しください。　　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6074250"/>
            <a:ext cx="648652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7253863"/>
            <a:ext cx="6486525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075" y="6232711"/>
            <a:ext cx="1152000" cy="370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1465" y="6231578"/>
            <a:ext cx="1139175" cy="3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030" y="6232711"/>
            <a:ext cx="1484663" cy="3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082" y="6232711"/>
            <a:ext cx="1615388" cy="3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59" y="6753590"/>
            <a:ext cx="2726550" cy="3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100" y="6753591"/>
            <a:ext cx="2026238" cy="36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520005" y="6769472"/>
            <a:ext cx="2396810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眼鏡・コンタクトレンズ処方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56907" y="6753590"/>
            <a:ext cx="1806905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アレルギー・花粉症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37421" y="6237446"/>
            <a:ext cx="1345240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レーザー治療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253743" y="6237446"/>
            <a:ext cx="1486304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白内障・緑内障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339711" y="6237446"/>
            <a:ext cx="986167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小児眼科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23499" y="6237446"/>
            <a:ext cx="986167" cy="3323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60" dirty="0">
                <a:solidFill>
                  <a:srgbClr val="00816D"/>
                </a:solidFill>
                <a:latin typeface="MS PMincho" pitchFamily="18" charset="-128"/>
                <a:ea typeface="MS PMincho" pitchFamily="18" charset="-128"/>
              </a:rPr>
              <a:t>眼科一般</a:t>
            </a:r>
            <a:endParaRPr lang="zh-CN" altLang="en-US" sz="1560" dirty="0">
              <a:solidFill>
                <a:srgbClr val="00816D"/>
              </a:solidFill>
              <a:latin typeface="MS PMincho" pitchFamily="18" charset="-128"/>
              <a:ea typeface="MS PMincho" pitchFamily="18" charset="-128"/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6099"/>
              </p:ext>
            </p:extLst>
          </p:nvPr>
        </p:nvGraphicFramePr>
        <p:xfrm>
          <a:off x="668595" y="7611244"/>
          <a:ext cx="6486522" cy="984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6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66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805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b="0" dirty="0"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b="0" dirty="0"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05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〜13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ADA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805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15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〜19</a:t>
                      </a:r>
                      <a:r>
                        <a:rPr lang="zh-CN" altLang="en-US" sz="99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BAD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Times New Roman"/>
                          <a:ea typeface="MS PGothic" pitchFamily="34" charset="-128"/>
                          <a:cs typeface="Times New Roman"/>
                        </a:rPr>
                        <a:t>○</a:t>
                      </a:r>
                      <a:endParaRPr lang="zh-CN" altLang="en-US" sz="990" dirty="0">
                        <a:solidFill>
                          <a:srgbClr val="00816D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zh-CN" altLang="en-US" sz="990" dirty="0">
                          <a:solidFill>
                            <a:srgbClr val="00816D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休診</a:t>
                      </a:r>
                    </a:p>
                  </a:txBody>
                  <a:tcPr>
                    <a:lnL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396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554520" y="8589178"/>
            <a:ext cx="1165704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 dirty="0">
                <a:solidFill>
                  <a:srgbClr val="00816D"/>
                </a:solidFill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zh-CN" altLang="en-US" sz="850" dirty="0">
              <a:solidFill>
                <a:srgbClr val="00816D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192</Words>
  <Application>Microsoft Office PowerPoint</Application>
  <PresentationFormat>ユーザー設定</PresentationFormat>
  <Paragraphs>57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HGPSoeiPresenceEB</vt:lpstr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2016-07-28T23:30:08Z</dcterms:created>
  <dcterms:modified xsi:type="dcterms:W3CDTF">2017-03-07T08:56:34Z</dcterms:modified>
</cp:coreProperties>
</file>