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31815"/>
    <a:srgbClr val="E8B9A2"/>
    <a:srgbClr val="DC5F62"/>
    <a:srgbClr val="CF7370"/>
    <a:srgbClr val="439685"/>
    <a:srgbClr val="7BADA0"/>
    <a:srgbClr val="00816D"/>
    <a:srgbClr val="E94708"/>
    <a:srgbClr val="906E30"/>
    <a:srgbClr val="82582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7150" y="317233"/>
            <a:ext cx="6648450" cy="6648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2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2539" y="6264712"/>
            <a:ext cx="6400409" cy="123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正方形/長方形 67"/>
          <p:cNvSpPr/>
          <p:nvPr/>
        </p:nvSpPr>
        <p:spPr>
          <a:xfrm>
            <a:off x="4274949" y="8823722"/>
            <a:ext cx="2808000" cy="1404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3" name="Rectangle 2"/>
          <p:cNvSpPr/>
          <p:nvPr/>
        </p:nvSpPr>
        <p:spPr>
          <a:xfrm>
            <a:off x="4201720" y="10253576"/>
            <a:ext cx="2808000" cy="2569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107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107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135-0061</a:t>
            </a:r>
            <a:r>
              <a:rPr lang="zh-TW" altLang="en-US" sz="107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　東京都江東区豊洲</a:t>
            </a:r>
            <a:r>
              <a:rPr lang="en-US" altLang="zh-TW" sz="107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3-2-3</a:t>
            </a:r>
            <a:endParaRPr lang="zh-CN" altLang="en-US" sz="1070" dirty="0">
              <a:solidFill>
                <a:srgbClr val="231815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567005" y="8922427"/>
            <a:ext cx="3278462" cy="125111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Bef>
                <a:spcPts val="200"/>
              </a:spcBef>
            </a:pPr>
            <a:r>
              <a:rPr lang="zh-CN" altLang="en-US" sz="113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電話予約</a:t>
            </a:r>
            <a:r>
              <a:rPr lang="ja-JP" altLang="en-US" sz="113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は</a:t>
            </a:r>
            <a:r>
              <a:rPr lang="ja-JP" altLang="en-US" sz="1130" dirty="0">
                <a:latin typeface="MS PGothic" pitchFamily="34" charset="-128"/>
                <a:ea typeface="MS PGothic" pitchFamily="34" charset="-128"/>
              </a:rPr>
              <a:t>	</a:t>
            </a:r>
          </a:p>
          <a:p>
            <a:pPr>
              <a:spcBef>
                <a:spcPts val="200"/>
              </a:spcBef>
            </a:pPr>
            <a:r>
              <a:rPr lang="en-US" altLang="ja-JP" sz="2260" dirty="0">
                <a:solidFill>
                  <a:srgbClr val="DC5F62"/>
                </a:solidFill>
                <a:latin typeface="HGPSoeiKakugothicUB" pitchFamily="34" charset="-128"/>
                <a:ea typeface="HGPSoeiKakugothicUB" pitchFamily="34" charset="-128"/>
              </a:rPr>
              <a:t>03-1234-1111</a:t>
            </a:r>
            <a:r>
              <a:rPr lang="en-US" altLang="ja-JP" sz="2260" dirty="0">
                <a:latin typeface="MS PGothic" pitchFamily="34" charset="-128"/>
                <a:ea typeface="MS PGothic" pitchFamily="34" charset="-128"/>
              </a:rPr>
              <a:t>	</a:t>
            </a:r>
          </a:p>
          <a:p>
            <a:pPr>
              <a:spcBef>
                <a:spcPts val="200"/>
              </a:spcBef>
            </a:pPr>
            <a:r>
              <a:rPr lang="ja-JP" altLang="en-US" sz="113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インターネット</a:t>
            </a:r>
            <a:r>
              <a:rPr lang="zh-CN" altLang="en-US" sz="113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予約</a:t>
            </a:r>
            <a:r>
              <a:rPr lang="ja-JP" altLang="en-US" sz="113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は</a:t>
            </a:r>
            <a:r>
              <a:rPr lang="ja-JP" altLang="en-US" sz="1130" dirty="0">
                <a:latin typeface="MS PGothic" pitchFamily="34" charset="-128"/>
                <a:ea typeface="MS PGothic" pitchFamily="34" charset="-128"/>
              </a:rPr>
              <a:t>	</a:t>
            </a:r>
          </a:p>
          <a:p>
            <a:pPr>
              <a:spcBef>
                <a:spcPts val="200"/>
              </a:spcBef>
            </a:pPr>
            <a:r>
              <a:rPr lang="en-US" altLang="zh-CN" sz="2260" dirty="0">
                <a:solidFill>
                  <a:srgbClr val="DC5F62"/>
                </a:solidFill>
                <a:latin typeface="HGPSoeiKakugothicUB" pitchFamily="34" charset="-128"/>
                <a:ea typeface="HGPSoeiKakugothicUB" pitchFamily="34" charset="-128"/>
              </a:rPr>
              <a:t>http://www.askult.com/</a:t>
            </a:r>
            <a:endParaRPr lang="zh-CN" altLang="en-US" sz="2260" dirty="0">
              <a:solidFill>
                <a:srgbClr val="DC5F62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67005" y="10218181"/>
            <a:ext cx="1390124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30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院長　明日 来子</a:t>
            </a:r>
          </a:p>
        </p:txBody>
      </p:sp>
      <p:sp>
        <p:nvSpPr>
          <p:cNvPr id="6" name="Rectangle 5"/>
          <p:cNvSpPr/>
          <p:nvPr/>
        </p:nvSpPr>
        <p:spPr>
          <a:xfrm>
            <a:off x="525440" y="396867"/>
            <a:ext cx="6605610" cy="6878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3870" dirty="0">
                <a:solidFill>
                  <a:srgbClr val="DC5F62"/>
                </a:solidFill>
                <a:latin typeface="HGSSoeiKakugothicUB" pitchFamily="34" charset="-128"/>
                <a:ea typeface="HGSSoeiKakugothicUB" pitchFamily="34" charset="-128"/>
              </a:rPr>
              <a:t>アスクル眼科クリニック</a:t>
            </a:r>
            <a:endParaRPr lang="zh-CN" altLang="en-US" sz="3870" dirty="0">
              <a:solidFill>
                <a:srgbClr val="DC5F62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450834" y="4520674"/>
            <a:ext cx="2959465" cy="65864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680" dirty="0">
                <a:solidFill>
                  <a:srgbClr val="DC5F62"/>
                </a:solidFill>
                <a:latin typeface="HGPSoeiKakugothicUB" pitchFamily="34" charset="-128"/>
                <a:ea typeface="HGPSoeiKakugothicUB" pitchFamily="34" charset="-128"/>
              </a:rPr>
              <a:t>9</a:t>
            </a:r>
            <a:r>
              <a:rPr lang="zh-CN" altLang="en-US" sz="3680" dirty="0">
                <a:solidFill>
                  <a:srgbClr val="DC5F62"/>
                </a:solidFill>
                <a:latin typeface="HGPSoeiKakugothicUB" pitchFamily="34" charset="-128"/>
                <a:ea typeface="HGPSoeiKakugothicUB" pitchFamily="34" charset="-128"/>
              </a:rPr>
              <a:t>月</a:t>
            </a:r>
            <a:r>
              <a:rPr lang="en-US" altLang="zh-CN" sz="3680" dirty="0">
                <a:solidFill>
                  <a:srgbClr val="DC5F62"/>
                </a:solidFill>
                <a:latin typeface="HGPSoeiKakugothicUB" pitchFamily="34" charset="-128"/>
                <a:ea typeface="HGPSoeiKakugothicUB" pitchFamily="34" charset="-128"/>
              </a:rPr>
              <a:t>12</a:t>
            </a:r>
            <a:r>
              <a:rPr lang="zh-CN" altLang="en-US" sz="3680" dirty="0">
                <a:solidFill>
                  <a:srgbClr val="DC5F62"/>
                </a:solidFill>
                <a:latin typeface="HGPSoeiKakugothicUB" pitchFamily="34" charset="-128"/>
                <a:ea typeface="HGPSoeiKakugothicUB" pitchFamily="34" charset="-128"/>
              </a:rPr>
              <a:t>日（月）</a:t>
            </a:r>
          </a:p>
        </p:txBody>
      </p:sp>
      <p:sp>
        <p:nvSpPr>
          <p:cNvPr id="8" name="Rectangle 7"/>
          <p:cNvSpPr/>
          <p:nvPr/>
        </p:nvSpPr>
        <p:spPr>
          <a:xfrm>
            <a:off x="3445745" y="5031041"/>
            <a:ext cx="3736920" cy="115877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6930" dirty="0">
                <a:solidFill>
                  <a:srgbClr val="DC5F62"/>
                </a:solidFill>
                <a:latin typeface="HGPSoeiKakugothicUB" pitchFamily="34" charset="-128"/>
                <a:ea typeface="HGPSoeiKakugothicUB" pitchFamily="34" charset="-128"/>
              </a:rPr>
              <a:t>新規開院</a:t>
            </a:r>
          </a:p>
        </p:txBody>
      </p:sp>
      <p:sp>
        <p:nvSpPr>
          <p:cNvPr id="11" name="Rectangle 10"/>
          <p:cNvSpPr/>
          <p:nvPr/>
        </p:nvSpPr>
        <p:spPr>
          <a:xfrm>
            <a:off x="925828" y="6935732"/>
            <a:ext cx="2348720" cy="3108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4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ja-JP" altLang="en-US" sz="142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眼鏡・コンタクトレンズ処方</a:t>
            </a:r>
            <a:endParaRPr lang="zh-CN" altLang="en-US" sz="1420" dirty="0">
              <a:solidFill>
                <a:srgbClr val="CF737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3647152" y="6919850"/>
            <a:ext cx="1810111" cy="3108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4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ja-JP" altLang="en-US" sz="142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アレルギー・花粉症</a:t>
            </a:r>
            <a:endParaRPr lang="zh-CN" altLang="en-US" sz="1420" dirty="0">
              <a:solidFill>
                <a:srgbClr val="CF737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3647152" y="6542256"/>
            <a:ext cx="1388522" cy="3108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4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ja-JP" altLang="en-US" sz="142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レーザー治療</a:t>
            </a:r>
            <a:endParaRPr lang="zh-CN" altLang="en-US" sz="1420" dirty="0">
              <a:solidFill>
                <a:srgbClr val="CF737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5269084" y="6542256"/>
            <a:ext cx="1518364" cy="3108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4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ja-JP" altLang="en-US" sz="142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白内障・緑内障</a:t>
            </a:r>
            <a:endParaRPr lang="zh-CN" altLang="en-US" sz="1420" dirty="0">
              <a:solidFill>
                <a:srgbClr val="CF737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2333412" y="6542256"/>
            <a:ext cx="1061509" cy="3108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4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ja-JP" altLang="en-US" sz="142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小児眼科</a:t>
            </a:r>
            <a:endParaRPr lang="zh-CN" altLang="en-US" sz="1420" dirty="0">
              <a:solidFill>
                <a:srgbClr val="CF737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925828" y="6542256"/>
            <a:ext cx="1098378" cy="3108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4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ja-JP" altLang="en-US" sz="1420" dirty="0">
                <a:solidFill>
                  <a:srgbClr val="CF7370"/>
                </a:solidFill>
                <a:latin typeface="MS PGothic" pitchFamily="34" charset="-128"/>
                <a:ea typeface="MS PGothic" pitchFamily="34" charset="-128"/>
              </a:rPr>
              <a:t>眼科一般</a:t>
            </a:r>
            <a:endParaRPr lang="zh-CN" altLang="en-US" sz="1420" dirty="0">
              <a:solidFill>
                <a:srgbClr val="CF737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554520" y="8630743"/>
            <a:ext cx="1165704" cy="22313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5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休診日：日曜日・祝日</a:t>
            </a:r>
            <a:endParaRPr lang="zh-CN" altLang="en-US" sz="850" dirty="0">
              <a:solidFill>
                <a:srgbClr val="231815"/>
              </a:solidFill>
              <a:latin typeface="MS PGothic" pitchFamily="34" charset="-128"/>
              <a:ea typeface="MS PGothic" pitchFamily="34" charset="-128"/>
            </a:endParaRPr>
          </a:p>
        </p:txBody>
      </p:sp>
      <p:graphicFrame>
        <p:nvGraphicFramePr>
          <p:cNvPr id="29" name="Table 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3896490"/>
              </p:ext>
            </p:extLst>
          </p:nvPr>
        </p:nvGraphicFramePr>
        <p:xfrm>
          <a:off x="682540" y="7605028"/>
          <a:ext cx="6387542" cy="9841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250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1250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125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1250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1250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1250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12506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328050">
                <a:tc>
                  <a:txBody>
                    <a:bodyPr/>
                    <a:lstStyle/>
                    <a:p>
                      <a:pPr algn="l">
                        <a:lnSpc>
                          <a:spcPts val="1600"/>
                        </a:lnSpc>
                      </a:pPr>
                      <a:r>
                        <a:rPr lang="zh-CN" altLang="en-US" sz="990" b="0" dirty="0">
                          <a:latin typeface="MS PGothic" pitchFamily="34" charset="-128"/>
                          <a:ea typeface="MS PGothic" pitchFamily="34" charset="-128"/>
                        </a:rPr>
                        <a:t>診療時間</a:t>
                      </a: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AD92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lang="zh-CN" altLang="en-US" sz="990" b="0" dirty="0">
                          <a:latin typeface="MS PGothic" pitchFamily="34" charset="-128"/>
                          <a:ea typeface="MS PGothic" pitchFamily="34" charset="-128"/>
                        </a:rPr>
                        <a:t>月</a:t>
                      </a:r>
                    </a:p>
                  </a:txBody>
                  <a:tcPr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AD92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lang="zh-CN" altLang="en-US" sz="990" dirty="0">
                          <a:latin typeface="MS PGothic" pitchFamily="34" charset="-128"/>
                          <a:ea typeface="MS PGothic" pitchFamily="34" charset="-128"/>
                        </a:rPr>
                        <a:t>火</a:t>
                      </a:r>
                    </a:p>
                  </a:txBody>
                  <a:tcPr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AD92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lang="zh-CN" altLang="en-US" sz="990" dirty="0">
                          <a:latin typeface="MS PGothic" pitchFamily="34" charset="-128"/>
                          <a:ea typeface="MS PGothic" pitchFamily="34" charset="-128"/>
                        </a:rPr>
                        <a:t>水</a:t>
                      </a:r>
                    </a:p>
                  </a:txBody>
                  <a:tcPr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AD92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lang="zh-CN" altLang="en-US" sz="990" dirty="0">
                          <a:latin typeface="MS PGothic" pitchFamily="34" charset="-128"/>
                          <a:ea typeface="MS PGothic" pitchFamily="34" charset="-128"/>
                        </a:rPr>
                        <a:t>木</a:t>
                      </a:r>
                    </a:p>
                  </a:txBody>
                  <a:tcPr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AD92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lang="zh-CN" altLang="en-US" sz="990" dirty="0">
                          <a:latin typeface="MS PGothic" pitchFamily="34" charset="-128"/>
                          <a:ea typeface="MS PGothic" pitchFamily="34" charset="-128"/>
                        </a:rPr>
                        <a:t>金</a:t>
                      </a:r>
                    </a:p>
                  </a:txBody>
                  <a:tcPr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AD92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lang="zh-CN" altLang="en-US" sz="990" dirty="0">
                          <a:latin typeface="MS PGothic" pitchFamily="34" charset="-128"/>
                          <a:ea typeface="MS PGothic" pitchFamily="34" charset="-128"/>
                        </a:rPr>
                        <a:t>土</a:t>
                      </a:r>
                    </a:p>
                  </a:txBody>
                  <a:tcPr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AD9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28050">
                <a:tc>
                  <a:txBody>
                    <a:bodyPr/>
                    <a:lstStyle/>
                    <a:p>
                      <a:pPr algn="l">
                        <a:lnSpc>
                          <a:spcPts val="1600"/>
                        </a:lnSpc>
                      </a:pPr>
                      <a:r>
                        <a:rPr lang="en-US" altLang="zh-CN" sz="99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9</a:t>
                      </a:r>
                      <a:r>
                        <a:rPr lang="zh-CN" altLang="en-US" sz="99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時</a:t>
                      </a:r>
                      <a:r>
                        <a:rPr lang="en-US" altLang="zh-CN" sz="99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〜13</a:t>
                      </a:r>
                      <a:r>
                        <a:rPr lang="zh-CN" altLang="en-US" sz="99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時</a:t>
                      </a: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6CEB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28050">
                <a:tc>
                  <a:txBody>
                    <a:bodyPr/>
                    <a:lstStyle/>
                    <a:p>
                      <a:pPr algn="l">
                        <a:lnSpc>
                          <a:spcPts val="1600"/>
                        </a:lnSpc>
                      </a:pPr>
                      <a:r>
                        <a:rPr lang="en-US" altLang="zh-CN" sz="99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15</a:t>
                      </a:r>
                      <a:r>
                        <a:rPr lang="zh-CN" altLang="en-US" sz="99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時</a:t>
                      </a:r>
                      <a:r>
                        <a:rPr lang="en-US" altLang="zh-CN" sz="99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〜19</a:t>
                      </a:r>
                      <a:r>
                        <a:rPr lang="zh-CN" altLang="en-US" sz="99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時</a:t>
                      </a: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6CEB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休診</a:t>
                      </a: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Times New Roman"/>
                          <a:ea typeface="MS PGothic" pitchFamily="34" charset="-128"/>
                          <a:cs typeface="Times New Roman"/>
                        </a:rPr>
                        <a:t>○</a:t>
                      </a:r>
                      <a:endParaRPr lang="zh-CN" altLang="en-US" sz="990" dirty="0">
                        <a:solidFill>
                          <a:srgbClr val="E8B9A2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lang="zh-CN" altLang="en-US" sz="990" dirty="0">
                          <a:solidFill>
                            <a:srgbClr val="E8B9A2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休診</a:t>
                      </a:r>
                    </a:p>
                  </a:txBody>
                  <a:tcPr>
                    <a:lnL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6CEB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186</Words>
  <Application>Microsoft Office PowerPoint</Application>
  <PresentationFormat>ユーザー設定</PresentationFormat>
  <Paragraphs>55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HGPSoeiKakugothicUB</vt:lpstr>
      <vt:lpstr>HGSSoeiKakugothicUB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Times New Roman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2016-07-28T23:31:00Z</dcterms:created>
  <dcterms:modified xsi:type="dcterms:W3CDTF">2017-03-07T08:57:48Z</dcterms:modified>
</cp:coreProperties>
</file>

<file path=docProps/thumbnail.jpeg>
</file>