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8B9A2"/>
    <a:srgbClr val="DC5F62"/>
    <a:srgbClr val="CF7370"/>
    <a:srgbClr val="439685"/>
    <a:srgbClr val="7BADA0"/>
    <a:srgbClr val="00816D"/>
    <a:srgbClr val="E94708"/>
    <a:srgbClr val="906E30"/>
    <a:srgbClr val="825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50" y="317233"/>
            <a:ext cx="6648450" cy="664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9" y="6264712"/>
            <a:ext cx="6400409" cy="123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67"/>
          <p:cNvSpPr/>
          <p:nvPr/>
        </p:nvSpPr>
        <p:spPr>
          <a:xfrm>
            <a:off x="4274949" y="8823722"/>
            <a:ext cx="2808000" cy="140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" name="Rectangle 2"/>
          <p:cNvSpPr/>
          <p:nvPr/>
        </p:nvSpPr>
        <p:spPr>
          <a:xfrm>
            <a:off x="4201720" y="10253576"/>
            <a:ext cx="2808000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0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07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07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005" y="8922427"/>
            <a:ext cx="3278462" cy="1251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00"/>
              </a:spcBef>
            </a:pPr>
            <a:r>
              <a:rPr lang="zh-CN" altLang="en-US" sz="11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1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は</a:t>
            </a:r>
            <a:r>
              <a:rPr lang="ja-JP" altLang="en-US" sz="1130" dirty="0">
                <a:latin typeface="MS PGothic" pitchFamily="34" charset="-128"/>
                <a:ea typeface="MS PGothic" pitchFamily="34" charset="-128"/>
              </a:rPr>
              <a:t>	</a:t>
            </a:r>
          </a:p>
          <a:p>
            <a:pPr>
              <a:spcBef>
                <a:spcPts val="200"/>
              </a:spcBef>
            </a:pPr>
            <a:r>
              <a:rPr lang="en-US" altLang="ja-JP" sz="226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r>
              <a:rPr lang="en-US" altLang="ja-JP" sz="2260" dirty="0">
                <a:latin typeface="MS PGothic" pitchFamily="34" charset="-128"/>
                <a:ea typeface="MS PGothic" pitchFamily="34" charset="-128"/>
              </a:rPr>
              <a:t>	</a:t>
            </a:r>
          </a:p>
          <a:p>
            <a:pPr>
              <a:spcBef>
                <a:spcPts val="200"/>
              </a:spcBef>
            </a:pPr>
            <a:r>
              <a:rPr lang="ja-JP" altLang="en-US" sz="11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インターネット</a:t>
            </a:r>
            <a:r>
              <a:rPr lang="zh-CN" altLang="en-US" sz="11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予約</a:t>
            </a:r>
            <a:r>
              <a:rPr lang="ja-JP" altLang="en-US" sz="113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は</a:t>
            </a:r>
            <a:r>
              <a:rPr lang="ja-JP" altLang="en-US" sz="1130" dirty="0">
                <a:latin typeface="MS PGothic" pitchFamily="34" charset="-128"/>
                <a:ea typeface="MS PGothic" pitchFamily="34" charset="-128"/>
              </a:rPr>
              <a:t>	</a:t>
            </a:r>
          </a:p>
          <a:p>
            <a:pPr>
              <a:spcBef>
                <a:spcPts val="200"/>
              </a:spcBef>
            </a:pPr>
            <a:r>
              <a:rPr lang="en-US" altLang="zh-CN" sz="226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http://www.askult.com/</a:t>
            </a:r>
            <a:endParaRPr lang="zh-CN" altLang="en-US" sz="2260" dirty="0">
              <a:solidFill>
                <a:srgbClr val="DC5F6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7005" y="10218181"/>
            <a:ext cx="139012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院長　明日 来子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440" y="396867"/>
            <a:ext cx="6605610" cy="68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870" dirty="0">
                <a:solidFill>
                  <a:srgbClr val="DC5F62"/>
                </a:solidFill>
                <a:latin typeface="HGSSoeiKakugothicUB" pitchFamily="34" charset="-128"/>
                <a:ea typeface="HGSSoeiKakugothicUB" pitchFamily="34" charset="-128"/>
              </a:rPr>
              <a:t>アスクル眼科クリニック</a:t>
            </a:r>
            <a:endParaRPr lang="zh-CN" altLang="en-US" sz="3870" dirty="0">
              <a:solidFill>
                <a:srgbClr val="DC5F62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50834" y="4520674"/>
            <a:ext cx="295946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8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CN" altLang="en-US" sz="368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368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12</a:t>
            </a:r>
            <a:r>
              <a:rPr lang="zh-CN" altLang="en-US" sz="368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日（月）</a:t>
            </a:r>
          </a:p>
        </p:txBody>
      </p:sp>
      <p:sp>
        <p:nvSpPr>
          <p:cNvPr id="8" name="Rectangle 7"/>
          <p:cNvSpPr/>
          <p:nvPr/>
        </p:nvSpPr>
        <p:spPr>
          <a:xfrm>
            <a:off x="3445745" y="5031041"/>
            <a:ext cx="3736920" cy="11587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930" dirty="0">
                <a:solidFill>
                  <a:srgbClr val="DC5F62"/>
                </a:solidFill>
                <a:latin typeface="HGPSoeiKakugothicUB" pitchFamily="34" charset="-128"/>
                <a:ea typeface="HGPSoeiKakugothicUB" pitchFamily="34" charset="-128"/>
              </a:rPr>
              <a:t>新規開院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25828" y="6935732"/>
            <a:ext cx="2348720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眼鏡・コンタクトレンズ処方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47152" y="6919850"/>
            <a:ext cx="1810111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アレルギー・花粉症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47152" y="6542256"/>
            <a:ext cx="1388522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レーザー治療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69084" y="6542256"/>
            <a:ext cx="1518364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白内障・緑内障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33412" y="6542256"/>
            <a:ext cx="1061509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小児眼科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5828" y="6542256"/>
            <a:ext cx="1098378" cy="310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20" dirty="0">
                <a:solidFill>
                  <a:srgbClr val="CF7370"/>
                </a:solidFill>
                <a:latin typeface="MS PGothic" pitchFamily="34" charset="-128"/>
                <a:ea typeface="MS PGothic" pitchFamily="34" charset="-128"/>
              </a:rPr>
              <a:t>眼科一般</a:t>
            </a:r>
            <a:endParaRPr lang="zh-CN" altLang="en-US" sz="1420" dirty="0">
              <a:solidFill>
                <a:srgbClr val="CF737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4520" y="8630743"/>
            <a:ext cx="1165704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zh-CN" altLang="en-US" sz="85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896490"/>
              </p:ext>
            </p:extLst>
          </p:nvPr>
        </p:nvGraphicFramePr>
        <p:xfrm>
          <a:off x="682540" y="7605028"/>
          <a:ext cx="6387542" cy="98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2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805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zh-CN" altLang="en-US" sz="990" b="0" dirty="0"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b="0" dirty="0"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AD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05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〜13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05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〜19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E8B9A2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E8B9A2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</a:p>
                  </a:txBody>
                  <a:tcPr>
                    <a:lnL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CEB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186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HGSSoeiKakugothicUB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2016-07-28T23:31:00Z</dcterms:created>
  <dcterms:modified xsi:type="dcterms:W3CDTF">2017-03-07T08:57:48Z</dcterms:modified>
</cp:coreProperties>
</file>