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7D6459"/>
    <a:srgbClr val="7E6253"/>
    <a:srgbClr val="3C4246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853" y="-144058"/>
            <a:ext cx="7783746" cy="11051771"/>
            <a:chOff x="-8171" y="-144058"/>
            <a:chExt cx="7783746" cy="11051771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171" y="-287"/>
              <a:ext cx="7783746" cy="109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71" y="-144058"/>
              <a:ext cx="7683372" cy="109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Rectangle 1"/>
          <p:cNvSpPr/>
          <p:nvPr/>
        </p:nvSpPr>
        <p:spPr>
          <a:xfrm>
            <a:off x="1557497" y="436806"/>
            <a:ext cx="4658159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50" b="1" spc="300" dirty="0">
                <a:solidFill>
                  <a:srgbClr val="7D6459"/>
                </a:solidFill>
                <a:latin typeface="MS PMincho" pitchFamily="18" charset="-128"/>
                <a:ea typeface="MS PMincho" pitchFamily="18" charset="-128"/>
              </a:rPr>
              <a:t>アスクルマッサージサロン</a:t>
            </a:r>
            <a:endParaRPr lang="zh-CN" altLang="en-US" sz="2550" b="1" spc="300" dirty="0">
              <a:solidFill>
                <a:srgbClr val="7D6459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30803" y="976770"/>
            <a:ext cx="4511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pc="300" dirty="0">
                <a:solidFill>
                  <a:srgbClr val="7D6459"/>
                </a:solidFill>
                <a:latin typeface="MS PMincho" pitchFamily="18" charset="-128"/>
                <a:ea typeface="MS PMincho" pitchFamily="18" charset="-128"/>
              </a:rPr>
              <a:t>2016.9.10</a:t>
            </a:r>
            <a:r>
              <a:rPr lang="zh-CN" altLang="en-US" sz="2700" b="1" spc="300" dirty="0">
                <a:solidFill>
                  <a:srgbClr val="7D6459"/>
                </a:solidFill>
                <a:latin typeface="MS PMincho" pitchFamily="18" charset="-128"/>
                <a:ea typeface="MS PMincho" pitchFamily="18" charset="-128"/>
              </a:rPr>
              <a:t>（</a:t>
            </a:r>
            <a:r>
              <a:rPr lang="en-US" altLang="zh-CN" sz="2700" b="1" spc="300" dirty="0">
                <a:solidFill>
                  <a:srgbClr val="7D6459"/>
                </a:solidFill>
                <a:latin typeface="MS PMincho" pitchFamily="18" charset="-128"/>
                <a:ea typeface="MS PMincho" pitchFamily="18" charset="-128"/>
              </a:rPr>
              <a:t>Fri</a:t>
            </a:r>
            <a:r>
              <a:rPr lang="zh-CN" altLang="en-US" sz="2700" b="1" spc="300" dirty="0">
                <a:solidFill>
                  <a:srgbClr val="7D6459"/>
                </a:solidFill>
                <a:latin typeface="MS PMincho" pitchFamily="18" charset="-128"/>
                <a:ea typeface="MS PMincho" pitchFamily="18" charset="-128"/>
              </a:rPr>
              <a:t>）</a:t>
            </a:r>
          </a:p>
        </p:txBody>
      </p:sp>
      <p:sp>
        <p:nvSpPr>
          <p:cNvPr id="4" name="Rectangle 3"/>
          <p:cNvSpPr/>
          <p:nvPr/>
        </p:nvSpPr>
        <p:spPr>
          <a:xfrm>
            <a:off x="2024528" y="1448738"/>
            <a:ext cx="3724097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800" spc="1800" dirty="0">
                <a:solidFill>
                  <a:srgbClr val="7D6459"/>
                </a:solidFill>
                <a:latin typeface="HGPSoeiPresenceEB" pitchFamily="18" charset="-128"/>
                <a:ea typeface="HGPSoeiPresenceEB" pitchFamily="18" charset="-128"/>
              </a:rPr>
              <a:t>ＯＰＥＮ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2612" y="2702651"/>
            <a:ext cx="3207929" cy="364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70" b="1" spc="300" dirty="0">
                <a:solidFill>
                  <a:srgbClr val="7D6459"/>
                </a:solidFill>
                <a:latin typeface="MS PMincho" pitchFamily="18" charset="-128"/>
                <a:ea typeface="MS PMincho" pitchFamily="18" charset="-128"/>
              </a:rPr>
              <a:t>全身スッキリ、癒しの空間。</a:t>
            </a:r>
            <a:endParaRPr lang="zh-CN" altLang="en-US" sz="1770" b="1" spc="300" dirty="0">
              <a:solidFill>
                <a:srgbClr val="7D6459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669" y="3232290"/>
            <a:ext cx="5965225" cy="229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354" y="6582761"/>
            <a:ext cx="1077300" cy="107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232" y="6455680"/>
            <a:ext cx="1077300" cy="107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19617" y="6948184"/>
            <a:ext cx="120877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初めての方は</a:t>
            </a:r>
          </a:p>
          <a:p>
            <a:pPr algn="ctr">
              <a:lnSpc>
                <a:spcPts val="1600"/>
              </a:lnSpc>
            </a:pP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２０</a:t>
            </a:r>
            <a:r>
              <a:rPr lang="en-US" altLang="ja-JP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%</a:t>
            </a: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ＯＦＦ</a:t>
            </a:r>
            <a:endParaRPr lang="zh-CN" altLang="en-US" sz="1120" dirty="0">
              <a:solidFill>
                <a:srgbClr val="7E6253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39232" y="6844586"/>
            <a:ext cx="1208773" cy="270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完全個室を完備</a:t>
            </a:r>
            <a:endParaRPr lang="zh-CN" altLang="en-US" sz="1120" dirty="0">
              <a:solidFill>
                <a:srgbClr val="7E6253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656" y="7549216"/>
            <a:ext cx="1077300" cy="107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568919" y="7914639"/>
            <a:ext cx="1208773" cy="475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ja-JP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22</a:t>
            </a: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時まで受付。</a:t>
            </a:r>
          </a:p>
          <a:p>
            <a:pPr algn="ctr">
              <a:lnSpc>
                <a:spcPts val="1600"/>
              </a:lnSpc>
            </a:pP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お仕事帰りでも。</a:t>
            </a:r>
            <a:endParaRPr lang="zh-CN" altLang="en-US" sz="1120" dirty="0">
              <a:solidFill>
                <a:srgbClr val="7E6253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947" y="7509567"/>
            <a:ext cx="1077300" cy="107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5850028" y="7874990"/>
            <a:ext cx="1724679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術後は特製</a:t>
            </a:r>
          </a:p>
          <a:p>
            <a:pPr algn="ctr">
              <a:lnSpc>
                <a:spcPts val="1600"/>
              </a:lnSpc>
            </a:pPr>
            <a:r>
              <a:rPr lang="ja-JP" altLang="en-US" sz="112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ハーブティーをご提供</a:t>
            </a:r>
            <a:endParaRPr lang="zh-CN" altLang="en-US" sz="1120" dirty="0">
              <a:solidFill>
                <a:srgbClr val="7E6253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19229" y="9148942"/>
            <a:ext cx="1724679" cy="27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80" dirty="0">
                <a:solidFill>
                  <a:srgbClr val="7E6253"/>
                </a:solidFill>
                <a:latin typeface="MS PMincho" pitchFamily="18" charset="-128"/>
                <a:ea typeface="MS PMincho" pitchFamily="18" charset="-128"/>
              </a:rPr>
              <a:t>施術スタッフ募集中</a:t>
            </a:r>
            <a:endParaRPr lang="zh-CN" altLang="en-US" sz="1280" dirty="0">
              <a:solidFill>
                <a:srgbClr val="7E6253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68378" y="9759025"/>
            <a:ext cx="3886200" cy="495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zh-TW" altLang="en-US" sz="106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住所 </a:t>
            </a:r>
            <a:r>
              <a:rPr lang="en-US" altLang="zh-TW" sz="106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:</a:t>
            </a:r>
            <a:r>
              <a:rPr lang="zh-TW" altLang="en-US" sz="106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東京都江東区豊洲３－２－３</a:t>
            </a:r>
            <a:endParaRPr lang="en-US" altLang="zh-TW" sz="1060" dirty="0">
              <a:solidFill>
                <a:srgbClr val="231815"/>
              </a:solidFill>
              <a:latin typeface="MS PMincho" pitchFamily="18" charset="-128"/>
              <a:ea typeface="MS PMincho" pitchFamily="18" charset="-128"/>
            </a:endParaRPr>
          </a:p>
          <a:p>
            <a:pPr>
              <a:spcBef>
                <a:spcPts val="600"/>
              </a:spcBef>
            </a:pPr>
            <a:r>
              <a:rPr lang="zh-TW" altLang="en-US" sz="106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電話 </a:t>
            </a:r>
            <a:r>
              <a:rPr lang="en-US" altLang="zh-TW" sz="106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:03-1234-1111         mail :XXXX</a:t>
            </a:r>
            <a:r>
              <a:rPr lang="zh-TW" altLang="en-US" sz="106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＠</a:t>
            </a:r>
            <a:r>
              <a:rPr lang="en-US" altLang="zh-TW" sz="106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XXX</a:t>
            </a:r>
            <a:endParaRPr lang="zh-CN" altLang="en-US" sz="1060" dirty="0">
              <a:solidFill>
                <a:srgbClr val="231815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68378" y="10229145"/>
            <a:ext cx="1830950" cy="2893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8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http://www.askult.com/</a:t>
            </a:r>
            <a:endParaRPr lang="zh-CN" altLang="en-US" sz="1280" dirty="0">
              <a:solidFill>
                <a:srgbClr val="231815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983" y="9478283"/>
            <a:ext cx="33718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453133" y="9422863"/>
            <a:ext cx="2209259" cy="2662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3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ご予約はお電話・ｗｅｂ・メールで。</a:t>
            </a:r>
            <a:endParaRPr lang="zh-CN" altLang="en-US" sz="113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3533" y="5050161"/>
            <a:ext cx="2628000" cy="1692000"/>
          </a:xfrm>
          <a:prstGeom prst="roundRect">
            <a:avLst>
              <a:gd name="adj" fmla="val 5308"/>
            </a:avLst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3" y="5160298"/>
            <a:ext cx="2412000" cy="4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900556" y="5204475"/>
            <a:ext cx="2174738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全身もみほぐしコース</a:t>
            </a:r>
            <a:endParaRPr lang="zh-CN" altLang="en-US" sz="155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85858" y="5810586"/>
            <a:ext cx="887859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¥800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¥2,200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¥4,200</a:t>
            </a:r>
            <a:endParaRPr lang="zh-CN" altLang="en-US" sz="10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84942" y="5810586"/>
            <a:ext cx="963230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¥1,500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¥2,800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¥5,600</a:t>
            </a:r>
            <a:endParaRPr lang="zh-CN" altLang="en-US" sz="10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3114" y="5810586"/>
            <a:ext cx="481615" cy="737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１５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４５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９０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992688" y="5810586"/>
            <a:ext cx="569548" cy="737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３０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６０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１２０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683533" y="6919111"/>
            <a:ext cx="2628000" cy="1692000"/>
          </a:xfrm>
          <a:prstGeom prst="roundRect">
            <a:avLst>
              <a:gd name="adj" fmla="val 5308"/>
            </a:avLst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5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3" y="7029248"/>
            <a:ext cx="2412000" cy="4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900556" y="7073425"/>
            <a:ext cx="2174738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リフレクソロジーコース</a:t>
            </a:r>
            <a:endParaRPr lang="zh-CN" altLang="en-US" sz="155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85858" y="7679536"/>
            <a:ext cx="887859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¥900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¥2,300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¥4,200</a:t>
            </a:r>
            <a:endParaRPr lang="zh-CN" altLang="en-US" sz="10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284942" y="7679536"/>
            <a:ext cx="963230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¥1,600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¥2,800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¥5,600</a:t>
            </a:r>
            <a:endParaRPr lang="zh-CN" altLang="en-US" sz="10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23114" y="7679536"/>
            <a:ext cx="481615" cy="737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１５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４５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９０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992688" y="7679536"/>
            <a:ext cx="569548" cy="737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３０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６０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１２０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683533" y="8803270"/>
            <a:ext cx="2628000" cy="1692000"/>
          </a:xfrm>
          <a:prstGeom prst="roundRect">
            <a:avLst>
              <a:gd name="adj" fmla="val 5308"/>
            </a:avLst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3" y="8913407"/>
            <a:ext cx="2412000" cy="4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900556" y="8957584"/>
            <a:ext cx="2174738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ストレッチコース</a:t>
            </a:r>
            <a:endParaRPr lang="zh-CN" altLang="en-US" sz="155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085858" y="9563695"/>
            <a:ext cx="887859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¥800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¥2,200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¥4,200</a:t>
            </a:r>
            <a:endParaRPr lang="zh-CN" altLang="en-US" sz="10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284942" y="9563695"/>
            <a:ext cx="963230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¥1,500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¥2,800</a:t>
            </a:r>
          </a:p>
          <a:p>
            <a:pPr algn="r">
              <a:spcBef>
                <a:spcPts val="600"/>
              </a:spcBef>
            </a:pPr>
            <a:r>
              <a:rPr lang="zh-CN" altLang="en-US" sz="5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10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¥5,600</a:t>
            </a:r>
            <a:endParaRPr lang="zh-CN" altLang="en-US" sz="10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23114" y="9563695"/>
            <a:ext cx="481615" cy="737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１５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４５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９０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992688" y="9563695"/>
            <a:ext cx="569548" cy="737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３０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６０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  <a:p>
            <a:pPr>
              <a:spcBef>
                <a:spcPts val="600"/>
              </a:spcBef>
            </a:pPr>
            <a:r>
              <a:rPr lang="zh-CN" altLang="en-US" sz="1065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１２０</a:t>
            </a:r>
            <a:r>
              <a:rPr lang="zh-CN" altLang="en-US" sz="7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052" y="2875444"/>
            <a:ext cx="333375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257" y="2875444"/>
            <a:ext cx="333375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292</Words>
  <Application>Microsoft Office PowerPoint</Application>
  <PresentationFormat>ユーザー設定</PresentationFormat>
  <Paragraphs>72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HGPSoeiPresenceEB</vt:lpstr>
      <vt:lpstr>ＭＳ Ｐゴシック</vt:lpstr>
      <vt:lpstr>ＭＳ Ｐゴシック</vt:lpstr>
      <vt:lpstr>MS PMincho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2016-07-28T23:31:54Z</dcterms:created>
  <dcterms:modified xsi:type="dcterms:W3CDTF">2017-03-07T08:59:01Z</dcterms:modified>
</cp:coreProperties>
</file>