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6152"/>
    <a:srgbClr val="C4622A"/>
    <a:srgbClr val="C7C0AC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89" y="9785899"/>
            <a:ext cx="7838108" cy="220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5" y="7076515"/>
            <a:ext cx="7769306" cy="140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" y="-23080"/>
            <a:ext cx="7786902" cy="10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200025"/>
            <a:ext cx="475297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spc="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全身スッキリ、癒しの空間。</a:t>
            </a:r>
            <a:endParaRPr lang="en-US" b="1" spc="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619750"/>
            <a:ext cx="7775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spc="400" dirty="0">
                <a:solidFill>
                  <a:srgbClr val="C7C0AC"/>
                </a:solidFill>
                <a:latin typeface="MS PGothic" pitchFamily="34" charset="-128"/>
                <a:ea typeface="MS PGothic" pitchFamily="34" charset="-128"/>
              </a:rPr>
              <a:t>2016.9.10</a:t>
            </a:r>
            <a:r>
              <a:rPr lang="ja-JP" altLang="en-US" sz="3000" spc="400" dirty="0">
                <a:solidFill>
                  <a:srgbClr val="C7C0AC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ja-JP" sz="3000" spc="400" dirty="0">
                <a:solidFill>
                  <a:srgbClr val="C7C0AC"/>
                </a:solidFill>
                <a:latin typeface="MS PGothic" pitchFamily="34" charset="-128"/>
                <a:ea typeface="MS PGothic" pitchFamily="34" charset="-128"/>
              </a:rPr>
              <a:t>Fri</a:t>
            </a:r>
            <a:r>
              <a:rPr lang="ja-JP" altLang="en-US" sz="3000" spc="400" dirty="0">
                <a:solidFill>
                  <a:srgbClr val="C7C0AC"/>
                </a:solidFill>
                <a:latin typeface="MS PGothic" pitchFamily="34" charset="-128"/>
                <a:ea typeface="MS PGothic" pitchFamily="34" charset="-128"/>
              </a:rPr>
              <a:t>）</a:t>
            </a:r>
          </a:p>
          <a:p>
            <a:pPr algn="ctr"/>
            <a:r>
              <a:rPr lang="ja-JP" altLang="en-US" sz="4000" spc="400" dirty="0">
                <a:solidFill>
                  <a:srgbClr val="C7C0AC"/>
                </a:solidFill>
                <a:latin typeface="MS PGothic" pitchFamily="34" charset="-128"/>
                <a:ea typeface="MS PGothic" pitchFamily="34" charset="-128"/>
              </a:rPr>
              <a:t>ＯＰＥＮ</a:t>
            </a:r>
            <a:endParaRPr lang="en-US" sz="4000" spc="400" dirty="0">
              <a:solidFill>
                <a:srgbClr val="C7C0AC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0981" y="7199021"/>
            <a:ext cx="22783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257300" algn="l"/>
              </a:tabLst>
            </a:pPr>
            <a:r>
              <a:rPr lang="ja-JP" altLang="en-US" sz="1300" dirty="0">
                <a:solidFill>
                  <a:srgbClr val="C4622A"/>
                </a:solidFill>
                <a:latin typeface="HGPSoeiKakugothicUB" pitchFamily="34" charset="-128"/>
                <a:ea typeface="HGPSoeiKakugothicUB" pitchFamily="34" charset="-128"/>
              </a:rPr>
              <a:t>全身もみほぐし</a:t>
            </a:r>
          </a:p>
          <a:p>
            <a:pPr algn="ctr">
              <a:tabLst>
                <a:tab pos="1257300" algn="l"/>
              </a:tabLst>
            </a:pPr>
            <a:r>
              <a:rPr lang="ja-JP" altLang="en-US" sz="1300" dirty="0">
                <a:solidFill>
                  <a:srgbClr val="C4622A"/>
                </a:solidFill>
                <a:latin typeface="HGPSoeiKakugothicUB" pitchFamily="34" charset="-128"/>
                <a:ea typeface="HGPSoeiKakugothicUB" pitchFamily="34" charset="-128"/>
              </a:rPr>
              <a:t>コース</a:t>
            </a:r>
            <a:endParaRPr lang="fi-FI" altLang="ja-JP" sz="1300" dirty="0">
              <a:solidFill>
                <a:srgbClr val="C4622A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tabLst>
                <a:tab pos="1257300" algn="l"/>
              </a:tabLst>
            </a:pPr>
            <a:endParaRPr lang="fi-FI" altLang="ja-JP" sz="1300" dirty="0">
              <a:solidFill>
                <a:srgbClr val="C4622A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tabLst>
                <a:tab pos="1074738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１５分  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¥800	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 ３０分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¥1,500</a:t>
            </a:r>
          </a:p>
          <a:p>
            <a:pPr>
              <a:tabLst>
                <a:tab pos="1074738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４５分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zh-CN" altLang="en-US" sz="70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¥2,200	 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６０分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¥2,800</a:t>
            </a:r>
          </a:p>
          <a:p>
            <a:pPr>
              <a:tabLst>
                <a:tab pos="1074738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９０分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¥4,200	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１２０分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¥5,600</a:t>
            </a:r>
            <a:endParaRPr lang="en-US" sz="1300" dirty="0">
              <a:solidFill>
                <a:srgbClr val="C4622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07285" y="7199021"/>
            <a:ext cx="22409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257300" algn="l"/>
              </a:tabLst>
            </a:pPr>
            <a:r>
              <a:rPr lang="ja-JP" altLang="en-US" sz="1300" dirty="0">
                <a:solidFill>
                  <a:srgbClr val="C4622A"/>
                </a:solidFill>
                <a:latin typeface="HGPSoeiKakugothicUB" pitchFamily="34" charset="-128"/>
                <a:ea typeface="HGPSoeiKakugothicUB" pitchFamily="34" charset="-128"/>
              </a:rPr>
              <a:t>リフレクソロジー</a:t>
            </a:r>
          </a:p>
          <a:p>
            <a:pPr algn="ctr">
              <a:tabLst>
                <a:tab pos="1257300" algn="l"/>
              </a:tabLst>
            </a:pPr>
            <a:r>
              <a:rPr lang="ja-JP" altLang="en-US" sz="1300" dirty="0">
                <a:solidFill>
                  <a:srgbClr val="C4622A"/>
                </a:solidFill>
                <a:latin typeface="HGPSoeiKakugothicUB" pitchFamily="34" charset="-128"/>
                <a:ea typeface="HGPSoeiKakugothicUB" pitchFamily="34" charset="-128"/>
              </a:rPr>
              <a:t>コース</a:t>
            </a:r>
            <a:endParaRPr lang="fi-FI" altLang="ja-JP" sz="1300" dirty="0">
              <a:solidFill>
                <a:srgbClr val="C4622A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tabLst>
                <a:tab pos="1257300" algn="l"/>
              </a:tabLst>
            </a:pPr>
            <a:endParaRPr lang="fi-FI" altLang="ja-JP" sz="1300" dirty="0">
              <a:solidFill>
                <a:srgbClr val="C4622A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tabLst>
                <a:tab pos="1074738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１５分  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¥900	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 ３０分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¥1,600</a:t>
            </a:r>
          </a:p>
          <a:p>
            <a:pPr>
              <a:tabLst>
                <a:tab pos="1074738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４５分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zh-CN" altLang="en-US" sz="70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¥2,300	 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６０分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¥2,800</a:t>
            </a:r>
          </a:p>
          <a:p>
            <a:pPr>
              <a:tabLst>
                <a:tab pos="1074738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９０分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¥4,200	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１２０分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¥5,600</a:t>
            </a:r>
            <a:endParaRPr lang="en-US" sz="1300" dirty="0">
              <a:solidFill>
                <a:srgbClr val="C4622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52537" y="7199021"/>
            <a:ext cx="22182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257300" algn="l"/>
              </a:tabLst>
            </a:pPr>
            <a:r>
              <a:rPr lang="ja-JP" altLang="en-US" sz="1300" dirty="0">
                <a:solidFill>
                  <a:srgbClr val="C4622A"/>
                </a:solidFill>
                <a:latin typeface="HGPSoeiKakugothicUB" pitchFamily="34" charset="-128"/>
                <a:ea typeface="HGPSoeiKakugothicUB" pitchFamily="34" charset="-128"/>
              </a:rPr>
              <a:t>ストレッチ</a:t>
            </a:r>
          </a:p>
          <a:p>
            <a:pPr algn="ctr">
              <a:tabLst>
                <a:tab pos="1257300" algn="l"/>
              </a:tabLst>
            </a:pPr>
            <a:r>
              <a:rPr lang="ja-JP" altLang="en-US" sz="1300" dirty="0">
                <a:solidFill>
                  <a:srgbClr val="C4622A"/>
                </a:solidFill>
                <a:latin typeface="HGPSoeiKakugothicUB" pitchFamily="34" charset="-128"/>
                <a:ea typeface="HGPSoeiKakugothicUB" pitchFamily="34" charset="-128"/>
              </a:rPr>
              <a:t>コース</a:t>
            </a:r>
            <a:endParaRPr lang="fi-FI" altLang="ja-JP" sz="1300" dirty="0">
              <a:solidFill>
                <a:srgbClr val="C4622A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>
              <a:tabLst>
                <a:tab pos="1257300" algn="l"/>
              </a:tabLst>
            </a:pPr>
            <a:endParaRPr lang="fi-FI" altLang="ja-JP" sz="1300" dirty="0">
              <a:solidFill>
                <a:srgbClr val="C4622A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tabLst>
                <a:tab pos="982663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１５分  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¥800	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 ３０分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¥1,500</a:t>
            </a:r>
          </a:p>
          <a:p>
            <a:pPr>
              <a:tabLst>
                <a:tab pos="982663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４５分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zh-CN" altLang="en-US" sz="700" dirty="0"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¥2,200	 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６０分 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¥2,800</a:t>
            </a:r>
          </a:p>
          <a:p>
            <a:pPr>
              <a:tabLst>
                <a:tab pos="982663" algn="l"/>
              </a:tabLst>
            </a:pP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９０分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¥4,200	</a:t>
            </a:r>
            <a:r>
              <a:rPr lang="zh-CN" altLang="en-US" sz="900" dirty="0">
                <a:latin typeface="MS PGothic" pitchFamily="34" charset="-128"/>
                <a:ea typeface="MS PGothic" pitchFamily="34" charset="-128"/>
              </a:rPr>
              <a:t>１２０分 </a:t>
            </a:r>
            <a:r>
              <a:rPr lang="zh-CN" altLang="en-US" sz="600" dirty="0">
                <a:latin typeface="MS PGothic" pitchFamily="34" charset="-128"/>
                <a:ea typeface="MS PGothic" pitchFamily="34" charset="-128"/>
              </a:rPr>
              <a:t>（税込）</a:t>
            </a:r>
            <a:r>
              <a:rPr lang="en-US" altLang="zh-CN" sz="900" dirty="0">
                <a:latin typeface="MS PGothic" pitchFamily="34" charset="-128"/>
                <a:ea typeface="MS PGothic" pitchFamily="34" charset="-128"/>
              </a:rPr>
              <a:t>¥5,600</a:t>
            </a:r>
            <a:endParaRPr lang="en-US" sz="1300" dirty="0">
              <a:solidFill>
                <a:srgbClr val="C4622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0981" y="8530590"/>
            <a:ext cx="1386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初めての方は</a:t>
            </a:r>
          </a:p>
          <a:p>
            <a:pPr algn="ctr"/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２０</a:t>
            </a:r>
            <a:r>
              <a:rPr lang="en-US" altLang="ja-JP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%</a:t>
            </a:r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ＯＦＦ</a:t>
            </a:r>
            <a:endParaRPr lang="en-US" sz="1200" b="1" dirty="0">
              <a:solidFill>
                <a:srgbClr val="7D6152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24401" y="8622923"/>
            <a:ext cx="1386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完全個室を完備</a:t>
            </a:r>
            <a:endParaRPr lang="en-US" sz="1200" b="1" dirty="0">
              <a:solidFill>
                <a:srgbClr val="7D6152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27821" y="8530590"/>
            <a:ext cx="1386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22</a:t>
            </a:r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時まで受付。</a:t>
            </a:r>
          </a:p>
          <a:p>
            <a:pPr algn="ctr"/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お仕事帰りでも。</a:t>
            </a:r>
            <a:endParaRPr lang="en-US" sz="1200" b="1" dirty="0">
              <a:solidFill>
                <a:srgbClr val="7D6152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31241" y="8530590"/>
            <a:ext cx="1731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術後は特製</a:t>
            </a:r>
          </a:p>
          <a:p>
            <a:pPr algn="ctr"/>
            <a:r>
              <a:rPr lang="ja-JP" altLang="en-US" sz="1200" b="1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ハーブティーをご提供</a:t>
            </a:r>
            <a:endParaRPr lang="en-US" sz="1200" b="1" dirty="0">
              <a:solidFill>
                <a:srgbClr val="7D6152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0981" y="9126264"/>
            <a:ext cx="740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rgbClr val="7D6152"/>
                </a:solidFill>
                <a:latin typeface="MS PGothic" pitchFamily="34" charset="-128"/>
                <a:ea typeface="MS PGothic" pitchFamily="34" charset="-128"/>
              </a:rPr>
              <a:t>アスクルマッサージサロン</a:t>
            </a:r>
            <a:endParaRPr lang="en-US" sz="3200" dirty="0">
              <a:solidFill>
                <a:srgbClr val="7D6152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32896" y="9743856"/>
            <a:ext cx="25859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ご予約はお電話・ｗｅｂ・メールで。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" y="10102215"/>
            <a:ext cx="6438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300" b="1" dirty="0">
                <a:latin typeface="MS PGothic" pitchFamily="34" charset="-128"/>
                <a:ea typeface="MS PGothic" pitchFamily="34" charset="-128"/>
              </a:rPr>
              <a:t>住所 </a:t>
            </a:r>
            <a:r>
              <a:rPr lang="en-US" altLang="zh-TW" sz="1300" b="1" dirty="0">
                <a:latin typeface="MS PGothic" pitchFamily="34" charset="-128"/>
                <a:ea typeface="MS PGothic" pitchFamily="34" charset="-128"/>
              </a:rPr>
              <a:t>:</a:t>
            </a:r>
            <a:r>
              <a:rPr lang="zh-TW" altLang="en-US" sz="1300" b="1" dirty="0">
                <a:latin typeface="MS PGothic" pitchFamily="34" charset="-128"/>
                <a:ea typeface="MS PGothic" pitchFamily="34" charset="-128"/>
              </a:rPr>
              <a:t>東京都江東区豊洲３－２－３     電話 </a:t>
            </a:r>
            <a:r>
              <a:rPr lang="en-US" altLang="zh-TW" sz="1300" b="1" dirty="0">
                <a:latin typeface="MS PGothic" pitchFamily="34" charset="-128"/>
                <a:ea typeface="MS PGothic" pitchFamily="34" charset="-128"/>
              </a:rPr>
              <a:t>:03-1234-1111      mail :XXXX</a:t>
            </a:r>
            <a:r>
              <a:rPr lang="zh-TW" altLang="en-US" sz="1300" b="1" dirty="0"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zh-TW" sz="1300" b="1" dirty="0">
                <a:latin typeface="MS PGothic" pitchFamily="34" charset="-128"/>
                <a:ea typeface="MS PGothic" pitchFamily="34" charset="-128"/>
              </a:rPr>
              <a:t>XXX</a:t>
            </a:r>
          </a:p>
          <a:p>
            <a:pPr algn="ctr"/>
            <a:r>
              <a:rPr lang="en-US" sz="1400" b="1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5" y="359584"/>
            <a:ext cx="7845490" cy="522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281" y="3726474"/>
            <a:ext cx="1999492" cy="199949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631241" y="4409235"/>
            <a:ext cx="1657350" cy="709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施術スタッフ</a:t>
            </a:r>
          </a:p>
          <a:p>
            <a:pPr algn="ctr"/>
            <a:r>
              <a:rPr lang="ja-JP" altLang="en-US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募集中</a:t>
            </a:r>
            <a:endParaRPr lang="en-US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204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2016-07-22T03:55:59Z</dcterms:created>
  <dcterms:modified xsi:type="dcterms:W3CDTF">2017-03-07T09:00:32Z</dcterms:modified>
</cp:coreProperties>
</file>