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1815"/>
    <a:srgbClr val="E94708"/>
    <a:srgbClr val="906E30"/>
    <a:srgbClr val="82582D"/>
    <a:srgbClr val="A4723A"/>
    <a:srgbClr val="664724"/>
    <a:srgbClr val="645226"/>
    <a:srgbClr val="640000"/>
    <a:srgbClr val="3E0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81925" cy="1091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962" y="2915989"/>
            <a:ext cx="4428000" cy="4605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3524" y="5742897"/>
            <a:ext cx="1020600" cy="150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8534" y="152736"/>
            <a:ext cx="869400" cy="134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76" y="535482"/>
            <a:ext cx="831600" cy="98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264" y="4503119"/>
            <a:ext cx="387450" cy="123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658" y="5396758"/>
            <a:ext cx="582750" cy="174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4811" y="9193858"/>
            <a:ext cx="1001700" cy="128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829" y="9021634"/>
            <a:ext cx="1058400" cy="139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662860" y="755706"/>
            <a:ext cx="45010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3200" spc="3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ミニバスケットチーム</a:t>
            </a:r>
            <a:endParaRPr lang="zh-CN" altLang="en-US" sz="3200" spc="3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62860" y="1468999"/>
            <a:ext cx="4906800" cy="2144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8000"/>
              </a:lnSpc>
            </a:pPr>
            <a:r>
              <a:rPr lang="en-US" altLang="zh-CN" sz="8300" spc="3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ASKUL</a:t>
            </a:r>
          </a:p>
          <a:p>
            <a:pPr algn="ctr">
              <a:lnSpc>
                <a:spcPts val="8000"/>
              </a:lnSpc>
            </a:pPr>
            <a:r>
              <a:rPr lang="en-US" altLang="zh-CN" sz="8300" spc="3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RABBITS</a:t>
            </a:r>
            <a:endParaRPr lang="zh-CN" altLang="en-US" sz="8300" spc="300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27957" y="7003431"/>
            <a:ext cx="5836854" cy="13696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8300" spc="-15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部員大募集</a:t>
            </a:r>
            <a:r>
              <a:rPr lang="en-US" altLang="zh-TW" sz="8300" spc="-15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!!</a:t>
            </a:r>
            <a:endParaRPr lang="zh-CN" altLang="en-US" sz="8300" spc="-15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27957" y="8590206"/>
            <a:ext cx="4895072" cy="9633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tabLst>
                <a:tab pos="900113" algn="l"/>
              </a:tabLst>
            </a:pPr>
            <a:r>
              <a:rPr lang="ja-JP" altLang="en-US" sz="17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場所 </a:t>
            </a:r>
            <a:r>
              <a:rPr lang="en-US" altLang="ja-JP" sz="17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:	</a:t>
            </a:r>
            <a:r>
              <a:rPr lang="ja-JP" altLang="en-US" sz="17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アスクル小学校体育館</a:t>
            </a:r>
            <a:endParaRPr lang="en-US" altLang="ja-JP" sz="172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spcBef>
                <a:spcPts val="300"/>
              </a:spcBef>
              <a:tabLst>
                <a:tab pos="900113" algn="l"/>
              </a:tabLst>
            </a:pPr>
            <a:r>
              <a:rPr lang="ja-JP" altLang="en-US" sz="17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練習日 </a:t>
            </a:r>
            <a:r>
              <a:rPr lang="en-US" altLang="ja-JP" sz="17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:	</a:t>
            </a:r>
            <a:r>
              <a:rPr lang="ja-JP" altLang="en-US" sz="17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金・土・日（夏合宿有り）</a:t>
            </a:r>
            <a:endParaRPr lang="en-US" altLang="ja-JP" sz="172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spcBef>
                <a:spcPts val="300"/>
              </a:spcBef>
              <a:tabLst>
                <a:tab pos="900113" algn="l"/>
              </a:tabLst>
            </a:pPr>
            <a:r>
              <a:rPr lang="ja-JP" altLang="en-US" sz="17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対象 </a:t>
            </a:r>
            <a:r>
              <a:rPr lang="en-US" altLang="ja-JP" sz="17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:	</a:t>
            </a:r>
            <a:r>
              <a:rPr lang="ja-JP" altLang="en-US" sz="17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小学１年生～小学６年生（男子・女子）</a:t>
            </a:r>
            <a:endParaRPr lang="zh-CN" altLang="en-US" sz="172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27957" y="9649144"/>
            <a:ext cx="1467068" cy="3154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50" dirty="0">
                <a:solidFill>
                  <a:srgbClr val="231815"/>
                </a:solidFill>
              </a:rPr>
              <a:t>お問い合わせは</a:t>
            </a:r>
            <a:endParaRPr lang="zh-CN" altLang="en-US" sz="1450" dirty="0">
              <a:solidFill>
                <a:srgbClr val="231815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27957" y="9949682"/>
            <a:ext cx="3886200" cy="52937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4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アスクルラビッツ事務局（担当：明日 来男）</a:t>
            </a:r>
          </a:p>
          <a:p>
            <a:r>
              <a:rPr lang="en-US" altLang="ja-JP" sz="1420" dirty="0" err="1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xxxxxxxxx</a:t>
            </a:r>
            <a:r>
              <a:rPr lang="ja-JP" altLang="en-US" sz="14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＠</a:t>
            </a:r>
            <a:r>
              <a:rPr lang="en-US" altLang="ja-JP" sz="1420" dirty="0" err="1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xxxxxx</a:t>
            </a:r>
            <a:r>
              <a:rPr lang="en-US" altLang="ja-JP" sz="14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.</a:t>
            </a:r>
            <a:r>
              <a:rPr lang="ja-JP" altLang="en-US" sz="14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　　</a:t>
            </a:r>
            <a:r>
              <a:rPr lang="en-US" altLang="ja-JP" sz="14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http://www.askult.com/</a:t>
            </a:r>
            <a:endParaRPr lang="zh-CN" altLang="en-US" sz="142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8" name="Rectangle 7"/>
          <p:cNvSpPr/>
          <p:nvPr/>
        </p:nvSpPr>
        <p:spPr>
          <a:xfrm rot="-600000">
            <a:off x="5950951" y="8471724"/>
            <a:ext cx="1248455" cy="495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310" dirty="0">
                <a:solidFill>
                  <a:srgbClr val="231815"/>
                </a:solidFill>
                <a:latin typeface="+mj-ea"/>
                <a:ea typeface="+mj-ea"/>
              </a:rPr>
              <a:t>目指せ</a:t>
            </a:r>
            <a:r>
              <a:rPr lang="en-US" altLang="ja-JP" sz="1310" dirty="0">
                <a:solidFill>
                  <a:srgbClr val="231815"/>
                </a:solidFill>
                <a:latin typeface="+mj-ea"/>
                <a:ea typeface="+mj-ea"/>
              </a:rPr>
              <a:t>!</a:t>
            </a:r>
          </a:p>
          <a:p>
            <a:r>
              <a:rPr lang="ja-JP" altLang="en-US" sz="1310" dirty="0">
                <a:solidFill>
                  <a:srgbClr val="231815"/>
                </a:solidFill>
                <a:latin typeface="+mj-ea"/>
                <a:ea typeface="+mj-ea"/>
              </a:rPr>
              <a:t>オリンピック</a:t>
            </a:r>
            <a:r>
              <a:rPr lang="en-US" altLang="ja-JP" sz="1310" dirty="0">
                <a:solidFill>
                  <a:srgbClr val="231815"/>
                </a:solidFill>
                <a:latin typeface="+mj-ea"/>
                <a:ea typeface="+mj-ea"/>
              </a:rPr>
              <a:t>!!</a:t>
            </a:r>
          </a:p>
        </p:txBody>
      </p:sp>
      <p:sp>
        <p:nvSpPr>
          <p:cNvPr id="20" name="Rectangle 19"/>
          <p:cNvSpPr/>
          <p:nvPr/>
        </p:nvSpPr>
        <p:spPr>
          <a:xfrm rot="840000">
            <a:off x="6320329" y="3666190"/>
            <a:ext cx="386260" cy="134620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ja-JP" altLang="en-US" sz="1310" dirty="0">
                <a:solidFill>
                  <a:srgbClr val="231815"/>
                </a:solidFill>
                <a:latin typeface="+mj-ea"/>
                <a:ea typeface="+mj-ea"/>
              </a:rPr>
              <a:t>体験・見学は随時</a:t>
            </a:r>
            <a:endParaRPr lang="en-US" altLang="ja-JP" sz="1310" dirty="0">
              <a:solidFill>
                <a:srgbClr val="231815"/>
              </a:solidFill>
              <a:latin typeface="+mj-ea"/>
              <a:ea typeface="+mj-ea"/>
            </a:endParaRPr>
          </a:p>
        </p:txBody>
      </p:sp>
      <p:sp>
        <p:nvSpPr>
          <p:cNvPr id="21" name="Rectangle 20"/>
          <p:cNvSpPr/>
          <p:nvPr/>
        </p:nvSpPr>
        <p:spPr>
          <a:xfrm rot="840000">
            <a:off x="6518968" y="4311909"/>
            <a:ext cx="587853" cy="134620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ja-JP" altLang="en-US" sz="1310" dirty="0">
                <a:solidFill>
                  <a:srgbClr val="231815"/>
                </a:solidFill>
                <a:latin typeface="+mj-ea"/>
                <a:ea typeface="+mj-ea"/>
              </a:rPr>
              <a:t>友達も</a:t>
            </a:r>
          </a:p>
          <a:p>
            <a:r>
              <a:rPr lang="ja-JP" altLang="en-US" sz="1310" dirty="0">
                <a:solidFill>
                  <a:srgbClr val="231815"/>
                </a:solidFill>
                <a:latin typeface="+mj-ea"/>
                <a:ea typeface="+mj-ea"/>
              </a:rPr>
              <a:t>たくさんできる</a:t>
            </a:r>
            <a:r>
              <a:rPr lang="en-US" altLang="ja-JP" sz="1310" dirty="0">
                <a:solidFill>
                  <a:srgbClr val="231815"/>
                </a:solidFill>
                <a:latin typeface="+mj-ea"/>
                <a:ea typeface="+mj-ea"/>
              </a:rPr>
              <a:t>!!</a:t>
            </a:r>
          </a:p>
        </p:txBody>
      </p:sp>
      <p:sp>
        <p:nvSpPr>
          <p:cNvPr id="22" name="Rectangle 21"/>
          <p:cNvSpPr/>
          <p:nvPr/>
        </p:nvSpPr>
        <p:spPr>
          <a:xfrm rot="-840000">
            <a:off x="1171942" y="3142511"/>
            <a:ext cx="386260" cy="196436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r"/>
            <a:r>
              <a:rPr lang="ja-JP" altLang="en-US" sz="1310" dirty="0">
                <a:solidFill>
                  <a:srgbClr val="231815"/>
                </a:solidFill>
                <a:latin typeface="+mj-ea"/>
                <a:ea typeface="+mj-ea"/>
              </a:rPr>
              <a:t>男子・女子同時募集</a:t>
            </a:r>
            <a:endParaRPr lang="en-US" altLang="ja-JP" sz="1310" dirty="0">
              <a:solidFill>
                <a:srgbClr val="231815"/>
              </a:solidFill>
              <a:latin typeface="+mj-ea"/>
              <a:ea typeface="+mj-ea"/>
            </a:endParaRPr>
          </a:p>
        </p:txBody>
      </p:sp>
      <p:sp>
        <p:nvSpPr>
          <p:cNvPr id="23" name="Rectangle 22"/>
          <p:cNvSpPr/>
          <p:nvPr/>
        </p:nvSpPr>
        <p:spPr>
          <a:xfrm rot="-1080000">
            <a:off x="897831" y="3630065"/>
            <a:ext cx="386260" cy="159537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r"/>
            <a:r>
              <a:rPr lang="ja-JP" altLang="en-US" sz="1310" dirty="0">
                <a:solidFill>
                  <a:srgbClr val="231815"/>
                </a:solidFill>
                <a:latin typeface="+mj-ea"/>
                <a:ea typeface="+mj-ea"/>
              </a:rPr>
              <a:t>初心者大歓迎</a:t>
            </a:r>
            <a:endParaRPr lang="en-US" altLang="ja-JP" sz="1310" dirty="0">
              <a:solidFill>
                <a:srgbClr val="231815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151</Words>
  <Application>Microsoft Office PowerPoint</Application>
  <PresentationFormat>ユーザー設定</PresentationFormat>
  <Paragraphs>34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HGPSoeiKakugothicUB</vt:lpstr>
      <vt:lpstr>ＭＳ Ｐゴシック</vt:lpstr>
      <vt:lpstr>ＭＳ Ｐゴシック</vt:lpstr>
      <vt:lpstr>宋体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2016-07-28T23:32:37Z</dcterms:created>
  <dcterms:modified xsi:type="dcterms:W3CDTF">2017-03-07T09:01:36Z</dcterms:modified>
</cp:coreProperties>
</file>