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6" r:id="rId1"/>
  </p:sldMasterIdLst>
  <p:notesMasterIdLst>
    <p:notesMasterId r:id="rId4"/>
  </p:notesMasterIdLst>
  <p:sldIdLst>
    <p:sldId id="260" r:id="rId2"/>
    <p:sldId id="261" r:id="rId3"/>
  </p:sldIdLst>
  <p:sldSz cx="7775575" cy="10907713"/>
  <p:notesSz cx="7318375" cy="10450513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94708"/>
    <a:srgbClr val="906E30"/>
    <a:srgbClr val="82582D"/>
    <a:srgbClr val="A4723A"/>
    <a:srgbClr val="664724"/>
    <a:srgbClr val="645226"/>
    <a:srgbClr val="640000"/>
    <a:srgbClr val="3E0000"/>
    <a:srgbClr val="FFC000"/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044" autoAdjust="0"/>
    <p:restoredTop sz="94660"/>
  </p:normalViewPr>
  <p:slideViewPr>
    <p:cSldViewPr snapToGrid="0">
      <p:cViewPr varScale="1">
        <p:scale>
          <a:sx n="50" d="100"/>
          <a:sy n="50" d="100"/>
        </p:scale>
        <p:origin x="2168" y="24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88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2017/3/7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66" tIns="48583" rIns="97166" bIns="48583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0"/>
            <a:ext cx="5854700" cy="4114889"/>
          </a:xfrm>
          <a:prstGeom prst="rect">
            <a:avLst/>
          </a:prstGeom>
        </p:spPr>
        <p:txBody>
          <a:bodyPr vert="horz" lIns="97166" tIns="48583" rIns="97166" bIns="48583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2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88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.emf"/><Relationship Id="rId4" Type="http://schemas.openxmlformats.org/officeDocument/2006/relationships/image" Target="../media/image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このテンプレートは</a:t>
            </a:r>
            <a:r>
              <a:rPr lang="en-US" altLang="ja-JP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A4</a:t>
            </a:r>
            <a:r>
              <a:rPr lang="ja-JP" altLang="en-US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サイズ</a:t>
            </a:r>
            <a:r>
              <a:rPr lang="en-US" altLang="ja-JP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(297</a:t>
            </a:r>
            <a:r>
              <a:rPr lang="ja-JP" altLang="en-US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×210</a:t>
            </a:r>
            <a:r>
              <a:rPr lang="ja-JP" altLang="en-US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60" t="1489" r="18300"/>
          <a:stretch/>
        </p:blipFill>
        <p:spPr>
          <a:xfrm>
            <a:off x="-13649" y="0"/>
            <a:ext cx="7856954" cy="11035432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52665" y="360363"/>
            <a:ext cx="2735287" cy="46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723900" y="927100"/>
            <a:ext cx="6654800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2300" dirty="0">
                <a:latin typeface="HGPSoeiKakugothicUB" pitchFamily="50" charset="-128"/>
                <a:ea typeface="HGPSoeiKakugothicUB" pitchFamily="50" charset="-128"/>
              </a:rPr>
              <a:t>今年の忘年会・新年会はアスクル酒場にお任せ！</a:t>
            </a:r>
            <a:endParaRPr lang="en-US" sz="2300" dirty="0">
              <a:latin typeface="HGPSoeiKakugothicUB" pitchFamily="50" charset="-128"/>
              <a:ea typeface="HGPSoeiKakugothicUB" pitchFamily="50" charset="-128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257300" y="4985036"/>
            <a:ext cx="5372100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500" dirty="0">
                <a:latin typeface="HGPSoeiKakugothicUB" pitchFamily="50" charset="-128"/>
                <a:ea typeface="HGPSoeiKakugothicUB" pitchFamily="50" charset="-128"/>
              </a:rPr>
              <a:t>2</a:t>
            </a:r>
            <a:r>
              <a:rPr lang="ja-JP" altLang="en-US" sz="2500" dirty="0">
                <a:latin typeface="HGPSoeiKakugothicUB" pitchFamily="50" charset="-128"/>
                <a:ea typeface="HGPSoeiKakugothicUB" pitchFamily="50" charset="-128"/>
              </a:rPr>
              <a:t>週間前の予約で</a:t>
            </a:r>
            <a:r>
              <a:rPr lang="en-US" altLang="ja-JP" sz="7600" dirty="0">
                <a:solidFill>
                  <a:srgbClr val="C00000"/>
                </a:solidFill>
                <a:latin typeface="HGPSoeiKakugothicUB" pitchFamily="50" charset="-128"/>
                <a:ea typeface="HGPSoeiKakugothicUB" pitchFamily="50" charset="-128"/>
              </a:rPr>
              <a:t>10%</a:t>
            </a:r>
            <a:r>
              <a:rPr lang="zh-CN" altLang="en-US" sz="2500" dirty="0">
                <a:latin typeface="HGPSoeiKakugothicUB" pitchFamily="50" charset="-128"/>
                <a:ea typeface="HGPSoeiKakugothicUB" pitchFamily="50" charset="-128"/>
              </a:rPr>
              <a:t>割引</a:t>
            </a:r>
            <a:endParaRPr lang="fi-FI" altLang="ja-JP" sz="2500" dirty="0">
              <a:latin typeface="HGPSoeiKakugothicUB" pitchFamily="50" charset="-128"/>
              <a:ea typeface="HGPSoeiKakugothicUB" pitchFamily="50" charset="-128"/>
            </a:endParaRPr>
          </a:p>
          <a:p>
            <a:r>
              <a:rPr lang="ja-JP" altLang="en-US" sz="1800" dirty="0">
                <a:latin typeface="HGPSoeiKakugothicUB" pitchFamily="50" charset="-128"/>
                <a:ea typeface="HGPSoeiKakugothicUB" pitchFamily="50" charset="-128"/>
              </a:rPr>
              <a:t>◆宴会コース・松（料理を</a:t>
            </a:r>
            <a:r>
              <a:rPr lang="en-US" altLang="ja-JP" sz="1800" dirty="0">
                <a:latin typeface="HGPSoeiKakugothicUB" pitchFamily="50" charset="-128"/>
                <a:ea typeface="HGPSoeiKakugothicUB" pitchFamily="50" charset="-128"/>
              </a:rPr>
              <a:t>4</a:t>
            </a:r>
            <a:r>
              <a:rPr lang="ja-JP" altLang="en-US" sz="1800" dirty="0">
                <a:latin typeface="HGPSoeiKakugothicUB" pitchFamily="50" charset="-128"/>
                <a:ea typeface="HGPSoeiKakugothicUB" pitchFamily="50" charset="-128"/>
              </a:rPr>
              <a:t>品）　</a:t>
            </a:r>
            <a:r>
              <a:rPr lang="en-US" altLang="ja-JP" sz="1800" dirty="0">
                <a:latin typeface="HGPSoeiKakugothicUB" pitchFamily="50" charset="-128"/>
                <a:ea typeface="HGPSoeiKakugothicUB" pitchFamily="50" charset="-128"/>
              </a:rPr>
              <a:t>2,500</a:t>
            </a:r>
            <a:r>
              <a:rPr lang="ja-JP" altLang="en-US" sz="1800" dirty="0">
                <a:latin typeface="HGPSoeiKakugothicUB" pitchFamily="50" charset="-128"/>
                <a:ea typeface="HGPSoeiKakugothicUB" pitchFamily="50" charset="-128"/>
              </a:rPr>
              <a:t>円</a:t>
            </a:r>
          </a:p>
          <a:p>
            <a:r>
              <a:rPr lang="ja-JP" altLang="en-US" sz="1800" dirty="0">
                <a:latin typeface="HGPSoeiKakugothicUB" pitchFamily="50" charset="-128"/>
                <a:ea typeface="HGPSoeiKakugothicUB" pitchFamily="50" charset="-128"/>
              </a:rPr>
              <a:t>◆宴会コース・竹（料理を</a:t>
            </a:r>
            <a:r>
              <a:rPr lang="en-US" altLang="ja-JP" sz="1800" dirty="0">
                <a:latin typeface="HGPSoeiKakugothicUB" pitchFamily="50" charset="-128"/>
                <a:ea typeface="HGPSoeiKakugothicUB" pitchFamily="50" charset="-128"/>
              </a:rPr>
              <a:t>5</a:t>
            </a:r>
            <a:r>
              <a:rPr lang="ja-JP" altLang="en-US" sz="1800" dirty="0">
                <a:latin typeface="HGPSoeiKakugothicUB" pitchFamily="50" charset="-128"/>
                <a:ea typeface="HGPSoeiKakugothicUB" pitchFamily="50" charset="-128"/>
              </a:rPr>
              <a:t>品）　</a:t>
            </a:r>
            <a:r>
              <a:rPr lang="en-US" altLang="ja-JP" sz="1800" dirty="0">
                <a:latin typeface="HGPSoeiKakugothicUB" pitchFamily="50" charset="-128"/>
                <a:ea typeface="HGPSoeiKakugothicUB" pitchFamily="50" charset="-128"/>
              </a:rPr>
              <a:t>3,000</a:t>
            </a:r>
            <a:r>
              <a:rPr lang="ja-JP" altLang="en-US" sz="1800" dirty="0">
                <a:latin typeface="HGPSoeiKakugothicUB" pitchFamily="50" charset="-128"/>
                <a:ea typeface="HGPSoeiKakugothicUB" pitchFamily="50" charset="-128"/>
              </a:rPr>
              <a:t>円</a:t>
            </a:r>
          </a:p>
          <a:p>
            <a:r>
              <a:rPr lang="ja-JP" altLang="en-US" sz="1800" dirty="0">
                <a:latin typeface="HGPSoeiKakugothicUB" pitchFamily="50" charset="-128"/>
                <a:ea typeface="HGPSoeiKakugothicUB" pitchFamily="50" charset="-128"/>
              </a:rPr>
              <a:t>◆宴会コース・梅（料理を</a:t>
            </a:r>
            <a:r>
              <a:rPr lang="en-US" altLang="ja-JP" sz="1800" dirty="0">
                <a:latin typeface="HGPSoeiKakugothicUB" pitchFamily="50" charset="-128"/>
                <a:ea typeface="HGPSoeiKakugothicUB" pitchFamily="50" charset="-128"/>
              </a:rPr>
              <a:t>5</a:t>
            </a:r>
            <a:r>
              <a:rPr lang="ja-JP" altLang="en-US" sz="1800" dirty="0">
                <a:latin typeface="HGPSoeiKakugothicUB" pitchFamily="50" charset="-128"/>
                <a:ea typeface="HGPSoeiKakugothicUB" pitchFamily="50" charset="-128"/>
              </a:rPr>
              <a:t>品）　</a:t>
            </a:r>
            <a:r>
              <a:rPr lang="en-US" altLang="ja-JP" sz="1800" dirty="0">
                <a:latin typeface="HGPSoeiKakugothicUB" pitchFamily="50" charset="-128"/>
                <a:ea typeface="HGPSoeiKakugothicUB" pitchFamily="50" charset="-128"/>
              </a:rPr>
              <a:t>4,000</a:t>
            </a:r>
            <a:r>
              <a:rPr lang="ja-JP" altLang="en-US" sz="1800" dirty="0">
                <a:latin typeface="HGPSoeiKakugothicUB" pitchFamily="50" charset="-128"/>
                <a:ea typeface="HGPSoeiKakugothicUB" pitchFamily="50" charset="-128"/>
              </a:rPr>
              <a:t>円</a:t>
            </a:r>
          </a:p>
          <a:p>
            <a:r>
              <a:rPr lang="ja-JP" altLang="en-US" sz="1800" dirty="0">
                <a:latin typeface="HGPSoeiKakugothicUB" pitchFamily="50" charset="-128"/>
                <a:ea typeface="HGPSoeiKakugothicUB" pitchFamily="50" charset="-128"/>
              </a:rPr>
              <a:t>◆飲み放題 </a:t>
            </a:r>
            <a:r>
              <a:rPr lang="en-US" altLang="ja-JP" sz="1800" dirty="0">
                <a:latin typeface="HGPSoeiKakugothicUB" pitchFamily="50" charset="-128"/>
                <a:ea typeface="HGPSoeiKakugothicUB" pitchFamily="50" charset="-128"/>
              </a:rPr>
              <a:t>1,500</a:t>
            </a:r>
            <a:r>
              <a:rPr lang="ja-JP" altLang="en-US" sz="1800" dirty="0">
                <a:latin typeface="HGPSoeiKakugothicUB" pitchFamily="50" charset="-128"/>
                <a:ea typeface="HGPSoeiKakugothicUB" pitchFamily="50" charset="-128"/>
              </a:rPr>
              <a:t>円（</a:t>
            </a:r>
            <a:r>
              <a:rPr lang="en-US" altLang="ja-JP" sz="1800" dirty="0">
                <a:latin typeface="HGPSoeiKakugothicUB" pitchFamily="50" charset="-128"/>
                <a:ea typeface="HGPSoeiKakugothicUB" pitchFamily="50" charset="-128"/>
              </a:rPr>
              <a:t>2</a:t>
            </a:r>
            <a:r>
              <a:rPr lang="ja-JP" altLang="en-US" sz="1800" dirty="0">
                <a:latin typeface="HGPSoeiKakugothicUB" pitchFamily="50" charset="-128"/>
                <a:ea typeface="HGPSoeiKakugothicUB" pitchFamily="50" charset="-128"/>
              </a:rPr>
              <a:t>時間）</a:t>
            </a:r>
            <a:endParaRPr lang="ja-JP" altLang="en-US" dirty="0">
              <a:latin typeface="HGPSoeiKakugothicUB" pitchFamily="50" charset="-128"/>
              <a:ea typeface="HGPSoeiKakugothicUB" pitchFamily="50" charset="-128"/>
            </a:endParaRPr>
          </a:p>
          <a:p>
            <a:r>
              <a:rPr lang="ja-JP" altLang="en-US" sz="1500" dirty="0">
                <a:latin typeface="HGPSoeiKakugothicUB" pitchFamily="50" charset="-128"/>
                <a:ea typeface="HGPSoeiKakugothicUB" pitchFamily="50" charset="-128"/>
              </a:rPr>
              <a:t>ラストオーダーはお時間の</a:t>
            </a:r>
            <a:r>
              <a:rPr lang="en-US" altLang="ja-JP" sz="1500" dirty="0">
                <a:latin typeface="HGPSoeiKakugothicUB" pitchFamily="50" charset="-128"/>
                <a:ea typeface="HGPSoeiKakugothicUB" pitchFamily="50" charset="-128"/>
              </a:rPr>
              <a:t>30</a:t>
            </a:r>
            <a:r>
              <a:rPr lang="ja-JP" altLang="en-US" sz="1500" dirty="0">
                <a:latin typeface="HGPSoeiKakugothicUB" pitchFamily="50" charset="-128"/>
                <a:ea typeface="HGPSoeiKakugothicUB" pitchFamily="50" charset="-128"/>
              </a:rPr>
              <a:t>分前までにお願いします。</a:t>
            </a:r>
            <a:endParaRPr lang="fi-FI" altLang="ja-JP" sz="1500" dirty="0">
              <a:latin typeface="HGPSoeiKakugothicUB" pitchFamily="50" charset="-128"/>
              <a:ea typeface="HGPSoeiKakugothicUB" pitchFamily="50" charset="-128"/>
            </a:endParaRPr>
          </a:p>
          <a:p>
            <a:endParaRPr lang="fi-FI" altLang="ja-JP" sz="1500" dirty="0">
              <a:latin typeface="HGPSoeiKakugothicUB" pitchFamily="50" charset="-128"/>
              <a:ea typeface="HGPSoeiKakugothicUB" pitchFamily="50" charset="-128"/>
            </a:endParaRPr>
          </a:p>
          <a:p>
            <a:r>
              <a:rPr lang="ja-JP" altLang="en-US" sz="2200" dirty="0">
                <a:solidFill>
                  <a:srgbClr val="C00000"/>
                </a:solidFill>
                <a:latin typeface="HGPSoeiKakugothicUB" pitchFamily="50" charset="-128"/>
                <a:ea typeface="HGPSoeiKakugothicUB" pitchFamily="50" charset="-128"/>
              </a:rPr>
              <a:t>最大</a:t>
            </a:r>
            <a:r>
              <a:rPr lang="en-US" altLang="ja-JP" sz="2200" dirty="0">
                <a:solidFill>
                  <a:srgbClr val="C00000"/>
                </a:solidFill>
                <a:latin typeface="HGPSoeiKakugothicUB" pitchFamily="50" charset="-128"/>
                <a:ea typeface="HGPSoeiKakugothicUB" pitchFamily="50" charset="-128"/>
              </a:rPr>
              <a:t>30</a:t>
            </a:r>
            <a:r>
              <a:rPr lang="ja-JP" altLang="en-US" sz="2200" dirty="0">
                <a:solidFill>
                  <a:srgbClr val="C00000"/>
                </a:solidFill>
                <a:latin typeface="HGPSoeiKakugothicUB" pitchFamily="50" charset="-128"/>
                <a:ea typeface="HGPSoeiKakugothicUB" pitchFamily="50" charset="-128"/>
              </a:rPr>
              <a:t>名様の貸切宴会が承り可能です。</a:t>
            </a:r>
            <a:endParaRPr lang="en-US" sz="2200" dirty="0">
              <a:solidFill>
                <a:srgbClr val="C00000"/>
              </a:solidFill>
              <a:latin typeface="HGPSoeiKakugothicUB" pitchFamily="50" charset="-128"/>
              <a:ea typeface="HGPSoeiKakugothicUB" pitchFamily="50" charset="-128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06365" y="9055100"/>
            <a:ext cx="3365500" cy="16235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300"/>
              </a:spcBef>
            </a:pPr>
            <a:r>
              <a:rPr lang="ja-JP" altLang="en-US" sz="1800" dirty="0">
                <a:solidFill>
                  <a:schemeClr val="bg1"/>
                </a:solidFill>
                <a:latin typeface="HGPSoeiKakugothicUB" pitchFamily="50" charset="-128"/>
                <a:ea typeface="HGPSoeiKakugothicUB" pitchFamily="50" charset="-128"/>
              </a:rPr>
              <a:t>アスクル</a:t>
            </a:r>
            <a:r>
              <a:rPr lang="zh-CN" altLang="en-US" sz="1800" dirty="0">
                <a:solidFill>
                  <a:schemeClr val="bg1"/>
                </a:solidFill>
                <a:latin typeface="HGPSoeiKakugothicUB" pitchFamily="50" charset="-128"/>
                <a:ea typeface="HGPSoeiKakugothicUB" pitchFamily="50" charset="-128"/>
              </a:rPr>
              <a:t>酒場</a:t>
            </a:r>
            <a:endParaRPr lang="fi-FI" altLang="zh-CN" sz="1800" dirty="0">
              <a:solidFill>
                <a:schemeClr val="bg1"/>
              </a:solidFill>
              <a:latin typeface="HGPSoeiKakugothicUB" pitchFamily="50" charset="-128"/>
              <a:ea typeface="HGPSoeiKakugothicUB" pitchFamily="50" charset="-128"/>
            </a:endParaRPr>
          </a:p>
          <a:p>
            <a:pPr>
              <a:spcBef>
                <a:spcPts val="300"/>
              </a:spcBef>
            </a:pPr>
            <a:r>
              <a:rPr lang="zh-CN" altLang="en-US" sz="1100" dirty="0">
                <a:solidFill>
                  <a:schemeClr val="bg1"/>
                </a:solidFill>
                <a:latin typeface="+mj-ea"/>
                <a:ea typeface="+mj-ea"/>
              </a:rPr>
              <a:t>電話予約</a:t>
            </a:r>
            <a:r>
              <a:rPr lang="ja-JP" altLang="en-US" sz="1100" dirty="0">
                <a:solidFill>
                  <a:schemeClr val="bg1"/>
                </a:solidFill>
                <a:latin typeface="+mj-ea"/>
                <a:ea typeface="+mj-ea"/>
              </a:rPr>
              <a:t>は</a:t>
            </a:r>
            <a:endParaRPr lang="fi-FI" altLang="zh-CN" sz="1100" dirty="0">
              <a:solidFill>
                <a:schemeClr val="bg1"/>
              </a:solidFill>
              <a:latin typeface="+mj-ea"/>
              <a:ea typeface="+mj-ea"/>
            </a:endParaRPr>
          </a:p>
          <a:p>
            <a:pPr>
              <a:spcBef>
                <a:spcPts val="300"/>
              </a:spcBef>
            </a:pPr>
            <a:r>
              <a:rPr lang="en-US" altLang="ja-JP" sz="1800" b="1" dirty="0">
                <a:solidFill>
                  <a:schemeClr val="bg1"/>
                </a:solidFill>
                <a:latin typeface="+mj-ea"/>
                <a:ea typeface="+mj-ea"/>
              </a:rPr>
              <a:t>03-1234-1111</a:t>
            </a:r>
            <a:r>
              <a:rPr lang="en-US" altLang="ja-JP" sz="1800" dirty="0">
                <a:solidFill>
                  <a:schemeClr val="bg1"/>
                </a:solidFill>
                <a:latin typeface="+mj-ea"/>
                <a:ea typeface="+mj-ea"/>
              </a:rPr>
              <a:t>	</a:t>
            </a:r>
          </a:p>
          <a:p>
            <a:pPr>
              <a:spcBef>
                <a:spcPts val="300"/>
              </a:spcBef>
            </a:pPr>
            <a:r>
              <a:rPr lang="ja-JP" altLang="en-US" sz="1100" dirty="0">
                <a:solidFill>
                  <a:schemeClr val="bg1"/>
                </a:solidFill>
                <a:latin typeface="+mj-ea"/>
                <a:ea typeface="+mj-ea"/>
              </a:rPr>
              <a:t>インターネット</a:t>
            </a:r>
            <a:r>
              <a:rPr lang="zh-CN" altLang="en-US" sz="1100" dirty="0">
                <a:solidFill>
                  <a:schemeClr val="bg1"/>
                </a:solidFill>
                <a:latin typeface="+mj-ea"/>
                <a:ea typeface="+mj-ea"/>
              </a:rPr>
              <a:t>予約</a:t>
            </a:r>
            <a:r>
              <a:rPr lang="ja-JP" altLang="en-US" sz="1100" dirty="0">
                <a:solidFill>
                  <a:schemeClr val="bg1"/>
                </a:solidFill>
                <a:latin typeface="+mj-ea"/>
                <a:ea typeface="+mj-ea"/>
              </a:rPr>
              <a:t>は	</a:t>
            </a:r>
          </a:p>
          <a:p>
            <a:pPr>
              <a:spcBef>
                <a:spcPts val="300"/>
              </a:spcBef>
            </a:pPr>
            <a:r>
              <a:rPr lang="en-US" sz="1800" dirty="0">
                <a:solidFill>
                  <a:schemeClr val="bg1"/>
                </a:solidFill>
                <a:latin typeface="HGPSoeiKakugothicUB" pitchFamily="50" charset="-128"/>
                <a:ea typeface="HGPSoeiKakugothicUB" pitchFamily="50" charset="-128"/>
              </a:rPr>
              <a:t>http://www.askult.com/</a:t>
            </a:r>
          </a:p>
          <a:p>
            <a:pPr>
              <a:spcBef>
                <a:spcPts val="300"/>
              </a:spcBef>
            </a:pPr>
            <a:r>
              <a:rPr lang="zh-CN" altLang="en-US" sz="1100" dirty="0">
                <a:solidFill>
                  <a:schemeClr val="bg1"/>
                </a:solidFill>
                <a:latin typeface="+mj-ea"/>
                <a:ea typeface="+mj-ea"/>
              </a:rPr>
              <a:t>〒</a:t>
            </a:r>
            <a:r>
              <a:rPr lang="en-US" altLang="zh-CN" sz="1100" dirty="0">
                <a:solidFill>
                  <a:schemeClr val="bg1"/>
                </a:solidFill>
                <a:latin typeface="+mj-ea"/>
                <a:ea typeface="+mj-ea"/>
              </a:rPr>
              <a:t>135-0061</a:t>
            </a:r>
            <a:r>
              <a:rPr lang="zh-CN" altLang="en-US" sz="1100" dirty="0">
                <a:solidFill>
                  <a:schemeClr val="bg1"/>
                </a:solidFill>
                <a:latin typeface="+mj-ea"/>
                <a:ea typeface="+mj-ea"/>
              </a:rPr>
              <a:t>　東京都江東区豊洲</a:t>
            </a:r>
            <a:r>
              <a:rPr lang="en-US" altLang="zh-CN" sz="1100" dirty="0">
                <a:solidFill>
                  <a:schemeClr val="bg1"/>
                </a:solidFill>
                <a:latin typeface="+mj-ea"/>
                <a:ea typeface="+mj-ea"/>
              </a:rPr>
              <a:t>3-2-3</a:t>
            </a:r>
            <a:r>
              <a:rPr lang="ja-JP" altLang="en-US" sz="1100" dirty="0">
                <a:solidFill>
                  <a:schemeClr val="bg1"/>
                </a:solidFill>
                <a:latin typeface="+mj-ea"/>
                <a:ea typeface="+mj-ea"/>
              </a:rPr>
              <a:t>	</a:t>
            </a:r>
          </a:p>
        </p:txBody>
      </p:sp>
      <p:sp>
        <p:nvSpPr>
          <p:cNvPr id="11" name="正方形/長方形 67"/>
          <p:cNvSpPr/>
          <p:nvPr/>
        </p:nvSpPr>
        <p:spPr>
          <a:xfrm>
            <a:off x="4804012" y="9346895"/>
            <a:ext cx="2471747" cy="1331726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0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地図入る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885129" y="1603073"/>
            <a:ext cx="6326409" cy="2890640"/>
            <a:chOff x="885129" y="1766849"/>
            <a:chExt cx="6326409" cy="2890640"/>
          </a:xfrm>
        </p:grpSpPr>
        <p:pic>
          <p:nvPicPr>
            <p:cNvPr id="4" name="Picture 3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12425" y="1835089"/>
              <a:ext cx="6299113" cy="28224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27" name="Picture 3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85129" y="1766849"/>
              <a:ext cx="6266975" cy="2808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779290052"/>
      </p:ext>
    </p:extLst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51</Template>
  <TotalTime>0</TotalTime>
  <Words>146</Words>
  <Application>Microsoft Office PowerPoint</Application>
  <PresentationFormat>ユーザー設定</PresentationFormat>
  <Paragraphs>33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1" baseType="lpstr">
      <vt:lpstr>HGPSoeiKakugothicUB</vt:lpstr>
      <vt:lpstr>ＭＳ Ｐゴシック</vt:lpstr>
      <vt:lpstr>ＭＳ Ｐゴシック</vt:lpstr>
      <vt:lpstr>宋体</vt:lpstr>
      <vt:lpstr>メイリオ</vt:lpstr>
      <vt:lpstr>Arial</vt:lpstr>
      <vt:lpstr>Calibri</vt:lpstr>
      <vt:lpstr>Calibri Light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2016-07-14T10:47:59Z</dcterms:created>
  <dcterms:modified xsi:type="dcterms:W3CDTF">2017-03-07T09:04:47Z</dcterms:modified>
</cp:coreProperties>
</file>