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51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566" y="-1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91450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41" y="1019494"/>
            <a:ext cx="7239600" cy="5603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374188"/>
            <a:ext cx="78009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 rot="-300000">
            <a:off x="453892" y="8118243"/>
            <a:ext cx="7637010" cy="697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tabLst>
                <a:tab pos="900113" algn="l"/>
              </a:tabLst>
            </a:pPr>
            <a:r>
              <a:rPr lang="ja-JP" altLang="en-US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場所 </a:t>
            </a:r>
            <a:r>
              <a:rPr lang="en-US" altLang="ja-JP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: </a:t>
            </a:r>
            <a:r>
              <a:rPr lang="ja-JP" altLang="en-US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アスクル小学校体育館</a:t>
            </a:r>
            <a:r>
              <a:rPr lang="en-US" altLang="ja-JP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  </a:t>
            </a:r>
            <a:r>
              <a:rPr lang="ja-JP" altLang="en-US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練習日 </a:t>
            </a:r>
            <a:r>
              <a:rPr lang="en-US" altLang="ja-JP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: </a:t>
            </a:r>
            <a:r>
              <a:rPr lang="ja-JP" altLang="en-US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金・土・日（夏合宿有り）</a:t>
            </a:r>
            <a:endParaRPr lang="en-US" altLang="ja-JP" sz="184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>
              <a:spcBef>
                <a:spcPts val="300"/>
              </a:spcBef>
              <a:tabLst>
                <a:tab pos="900113" algn="l"/>
              </a:tabLst>
            </a:pPr>
            <a:r>
              <a:rPr lang="ja-JP" altLang="en-US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対象 </a:t>
            </a:r>
            <a:r>
              <a:rPr lang="en-US" altLang="ja-JP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: </a:t>
            </a:r>
            <a:r>
              <a:rPr lang="ja-JP" altLang="en-US" sz="1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小学１年生～小学６年生（男子・女子）</a:t>
            </a:r>
            <a:endParaRPr lang="zh-CN" altLang="en-US" sz="184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7957" y="9547546"/>
            <a:ext cx="1298753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60" dirty="0">
                <a:solidFill>
                  <a:srgbClr val="231815"/>
                </a:solidFill>
              </a:rPr>
              <a:t>お問い合わせは</a:t>
            </a:r>
            <a:endParaRPr lang="zh-CN" altLang="en-US" sz="1260" dirty="0">
              <a:solidFill>
                <a:srgbClr val="23181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7957" y="9746486"/>
            <a:ext cx="5260760" cy="909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9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アスクルライオンズ事務局 </a:t>
            </a:r>
            <a:r>
              <a:rPr lang="ja-JP" altLang="en-US" sz="168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（担当：明日 来男）</a:t>
            </a:r>
          </a:p>
          <a:p>
            <a:r>
              <a:rPr lang="en-US" altLang="ja-JP" sz="156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xxxxxxxxx</a:t>
            </a:r>
            <a:r>
              <a:rPr lang="ja-JP" altLang="en-US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56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</a:t>
            </a:r>
            <a:r>
              <a:rPr lang="en-US" altLang="ja-JP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.</a:t>
            </a:r>
            <a:r>
              <a:rPr lang="ja-JP" altLang="en-US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　</a:t>
            </a:r>
            <a:endParaRPr lang="en-US" altLang="ja-JP" sz="15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5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62860" y="181927"/>
            <a:ext cx="4501010" cy="48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80" spc="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ジュニアラグビークラブ</a:t>
            </a:r>
            <a:endParaRPr lang="zh-CN" altLang="en-US" sz="2580" spc="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8" name="Rectangle 17"/>
          <p:cNvSpPr/>
          <p:nvPr/>
        </p:nvSpPr>
        <p:spPr>
          <a:xfrm rot="-300000">
            <a:off x="1097302" y="1111925"/>
            <a:ext cx="1813155" cy="2939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FFF351"/>
                </a:solidFill>
                <a:latin typeface="+mj-ea"/>
                <a:ea typeface="+mj-ea"/>
              </a:rPr>
              <a:t>●体験・見学は随時</a:t>
            </a:r>
            <a:endParaRPr lang="en-US" altLang="ja-JP" sz="1270" dirty="0">
              <a:solidFill>
                <a:srgbClr val="FFF351"/>
              </a:solidFill>
              <a:latin typeface="+mj-ea"/>
              <a:ea typeface="+mj-ea"/>
            </a:endParaRPr>
          </a:p>
        </p:txBody>
      </p:sp>
      <p:sp>
        <p:nvSpPr>
          <p:cNvPr id="19" name="Rectangle 18"/>
          <p:cNvSpPr/>
          <p:nvPr/>
        </p:nvSpPr>
        <p:spPr>
          <a:xfrm rot="-300000">
            <a:off x="5005158" y="730690"/>
            <a:ext cx="2114498" cy="2939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FFF351"/>
                </a:solidFill>
                <a:latin typeface="+mj-ea"/>
                <a:ea typeface="+mj-ea"/>
              </a:rPr>
              <a:t>●友達もたくさんできる</a:t>
            </a:r>
            <a:r>
              <a:rPr lang="en-US" altLang="ja-JP" sz="1270" dirty="0">
                <a:solidFill>
                  <a:srgbClr val="FFF351"/>
                </a:solidFill>
                <a:latin typeface="+mj-ea"/>
                <a:ea typeface="+mj-ea"/>
              </a:rPr>
              <a:t>!!</a:t>
            </a:r>
          </a:p>
        </p:txBody>
      </p:sp>
      <p:sp>
        <p:nvSpPr>
          <p:cNvPr id="20" name="Rectangle 19"/>
          <p:cNvSpPr/>
          <p:nvPr/>
        </p:nvSpPr>
        <p:spPr>
          <a:xfrm rot="-300000">
            <a:off x="5587301" y="1054181"/>
            <a:ext cx="2390148" cy="2893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FFF351"/>
                </a:solidFill>
                <a:latin typeface="+mj-ea"/>
                <a:ea typeface="+mj-ea"/>
              </a:rPr>
              <a:t>●男子・女子同時募集</a:t>
            </a:r>
            <a:endParaRPr lang="en-US" altLang="ja-JP" sz="1270" dirty="0">
              <a:solidFill>
                <a:srgbClr val="FFF351"/>
              </a:solidFill>
              <a:latin typeface="+mj-ea"/>
              <a:ea typeface="+mj-ea"/>
            </a:endParaRPr>
          </a:p>
        </p:txBody>
      </p:sp>
      <p:sp>
        <p:nvSpPr>
          <p:cNvPr id="21" name="Rectangle 20"/>
          <p:cNvSpPr/>
          <p:nvPr/>
        </p:nvSpPr>
        <p:spPr>
          <a:xfrm rot="-300000">
            <a:off x="429264" y="785918"/>
            <a:ext cx="1721490" cy="2939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FFF351"/>
                </a:solidFill>
                <a:latin typeface="+mj-ea"/>
                <a:ea typeface="+mj-ea"/>
              </a:rPr>
              <a:t>●初心者大歓迎</a:t>
            </a:r>
            <a:endParaRPr lang="en-US" altLang="ja-JP" sz="1270" dirty="0">
              <a:solidFill>
                <a:srgbClr val="FFF351"/>
              </a:solidFill>
              <a:latin typeface="+mj-ea"/>
              <a:ea typeface="+mj-ea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56" y="1010294"/>
            <a:ext cx="1428975" cy="16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499" y="1331094"/>
            <a:ext cx="1428975" cy="16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387" y="923525"/>
            <a:ext cx="1761750" cy="21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220" y="1291256"/>
            <a:ext cx="1507275" cy="16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4" y="5965826"/>
            <a:ext cx="7783200" cy="240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 rot="-300000">
            <a:off x="305646" y="6341754"/>
            <a:ext cx="7003840" cy="15973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780" spc="-1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部員大募集</a:t>
            </a:r>
            <a:r>
              <a:rPr lang="en-US" altLang="zh-TW" sz="9780" spc="-1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!!</a:t>
            </a:r>
            <a:endParaRPr lang="zh-CN" altLang="en-US" sz="9780" spc="-15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88692" y="3167940"/>
            <a:ext cx="4906800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altLang="zh-CN" sz="7680" spc="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ASKUL</a:t>
            </a:r>
          </a:p>
          <a:p>
            <a:pPr algn="ctr">
              <a:lnSpc>
                <a:spcPts val="8000"/>
              </a:lnSpc>
            </a:pPr>
            <a:r>
              <a:rPr lang="en-US" altLang="zh-CN" sz="7680" spc="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LIONS</a:t>
            </a:r>
            <a:endParaRPr lang="zh-CN" altLang="en-US" sz="7680" spc="6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54" y="8613854"/>
            <a:ext cx="1673438" cy="199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179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2016-07-28T23:33:47Z</dcterms:created>
  <dcterms:modified xsi:type="dcterms:W3CDTF">2018-10-05T10:40:22Z</dcterms:modified>
</cp:coreProperties>
</file>