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FFF200"/>
    <a:srgbClr val="FFF351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3892" y="8556393"/>
            <a:ext cx="5941600" cy="1014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tabLst>
                <a:tab pos="990600" algn="l"/>
                <a:tab pos="1085850" algn="l"/>
              </a:tabLst>
            </a:pPr>
            <a:r>
              <a:rPr lang="ja-JP" altLang="en-US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場所 </a:t>
            </a:r>
            <a:r>
              <a:rPr lang="en-US" altLang="ja-JP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 	</a:t>
            </a:r>
            <a:r>
              <a:rPr lang="ja-JP" altLang="en-US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アスクル小学校体育館</a:t>
            </a:r>
            <a:r>
              <a:rPr lang="en-US" altLang="ja-JP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 </a:t>
            </a:r>
          </a:p>
          <a:p>
            <a:pPr>
              <a:spcBef>
                <a:spcPts val="500"/>
              </a:spcBef>
              <a:tabLst>
                <a:tab pos="990600" algn="l"/>
                <a:tab pos="1085850" algn="l"/>
              </a:tabLst>
            </a:pPr>
            <a:r>
              <a:rPr lang="ja-JP" altLang="en-US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練習日 </a:t>
            </a:r>
            <a:r>
              <a:rPr lang="en-US" altLang="ja-JP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 	</a:t>
            </a:r>
            <a:r>
              <a:rPr lang="ja-JP" altLang="en-US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金・土・日（夏合宿有り）</a:t>
            </a:r>
            <a:endParaRPr lang="en-US" altLang="ja-JP" sz="172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500"/>
              </a:spcBef>
              <a:tabLst>
                <a:tab pos="990600" algn="l"/>
                <a:tab pos="1085850" algn="l"/>
              </a:tabLst>
            </a:pPr>
            <a:r>
              <a:rPr lang="ja-JP" altLang="en-US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対象 </a:t>
            </a:r>
            <a:r>
              <a:rPr lang="en-US" altLang="ja-JP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 	</a:t>
            </a:r>
            <a:r>
              <a:rPr lang="ja-JP" altLang="en-US" sz="17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小学１年生～小学６年生（男子・女子）</a:t>
            </a:r>
            <a:endParaRPr lang="zh-CN" altLang="en-US" sz="172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3892" y="9757096"/>
            <a:ext cx="1467068" cy="315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50" dirty="0">
                <a:solidFill>
                  <a:schemeClr val="bg1"/>
                </a:solidFill>
              </a:rPr>
              <a:t>お問い合わせは</a:t>
            </a:r>
            <a:endParaRPr lang="zh-CN" altLang="en-US" sz="145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3892" y="10032236"/>
            <a:ext cx="5260760" cy="52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アスクルライオンズ事務局（担当：明日 来男）</a:t>
            </a:r>
          </a:p>
          <a:p>
            <a:r>
              <a:rPr lang="en-US" altLang="ja-JP" sz="1420" dirty="0" err="1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xxxxxxxxx</a:t>
            </a:r>
            <a:r>
              <a:rPr lang="ja-JP" altLang="en-US" sz="14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420" dirty="0" err="1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xxxxxx</a:t>
            </a:r>
            <a:r>
              <a:rPr lang="en-US" altLang="ja-JP" sz="14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.</a:t>
            </a:r>
            <a:r>
              <a:rPr lang="ja-JP" altLang="en-US" sz="14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　</a:t>
            </a:r>
            <a:r>
              <a:rPr lang="en-US" altLang="ja-JP" sz="14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42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62860" y="485880"/>
            <a:ext cx="45010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spc="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ジュニアラグビークラブ</a:t>
            </a:r>
            <a:endParaRPr lang="zh-CN" altLang="en-US" sz="3200" spc="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63" y="2489451"/>
            <a:ext cx="6225188" cy="431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67" y="429053"/>
            <a:ext cx="2008125" cy="12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414" y="485880"/>
            <a:ext cx="1071000" cy="8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772" y="2030772"/>
            <a:ext cx="478125" cy="109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42" y="4300062"/>
            <a:ext cx="573750" cy="108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10" y="5514975"/>
            <a:ext cx="621563" cy="13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893" y="5296543"/>
            <a:ext cx="1491750" cy="167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3892" y="6893781"/>
            <a:ext cx="5955476" cy="13696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8300" spc="-150" dirty="0">
                <a:solidFill>
                  <a:srgbClr val="FFF200"/>
                </a:solidFill>
                <a:latin typeface="MS PGothic" pitchFamily="34" charset="-128"/>
                <a:ea typeface="MS PGothic" pitchFamily="34" charset="-128"/>
              </a:rPr>
              <a:t>部員大募集</a:t>
            </a:r>
            <a:r>
              <a:rPr lang="en-US" altLang="zh-TW" sz="8300" spc="-150" dirty="0">
                <a:solidFill>
                  <a:srgbClr val="FFF200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8300" spc="-150" dirty="0">
              <a:solidFill>
                <a:srgbClr val="FFF2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81897" y="1495753"/>
            <a:ext cx="4906800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altLang="zh-CN" sz="8310" spc="6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ASKUL</a:t>
            </a:r>
          </a:p>
          <a:p>
            <a:pPr algn="ctr">
              <a:lnSpc>
                <a:spcPts val="8000"/>
              </a:lnSpc>
            </a:pPr>
            <a:r>
              <a:rPr lang="en-US" altLang="zh-CN" sz="8310" spc="6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LIONS</a:t>
            </a:r>
            <a:endParaRPr lang="zh-CN" altLang="en-US" sz="8310" spc="6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039" y="8987511"/>
            <a:ext cx="2008125" cy="17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ectangle 29"/>
          <p:cNvSpPr/>
          <p:nvPr/>
        </p:nvSpPr>
        <p:spPr>
          <a:xfrm rot="1080000">
            <a:off x="6548929" y="2961340"/>
            <a:ext cx="386260" cy="134620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体験・見学は随時</a:t>
            </a:r>
            <a:endParaRPr lang="en-US" altLang="ja-JP" sz="131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1" name="Rectangle 30"/>
          <p:cNvSpPr/>
          <p:nvPr/>
        </p:nvSpPr>
        <p:spPr>
          <a:xfrm rot="1440000">
            <a:off x="6785668" y="3492759"/>
            <a:ext cx="587853" cy="134620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友達も</a:t>
            </a:r>
          </a:p>
          <a:p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たくさんできる</a:t>
            </a:r>
            <a:r>
              <a:rPr lang="en-US" altLang="ja-JP" sz="1310" dirty="0">
                <a:solidFill>
                  <a:schemeClr val="bg1"/>
                </a:solidFill>
                <a:latin typeface="+mj-ea"/>
                <a:ea typeface="+mj-ea"/>
              </a:rPr>
              <a:t>!!</a:t>
            </a:r>
          </a:p>
        </p:txBody>
      </p:sp>
      <p:sp>
        <p:nvSpPr>
          <p:cNvPr id="32" name="Rectangle 31"/>
          <p:cNvSpPr/>
          <p:nvPr/>
        </p:nvSpPr>
        <p:spPr>
          <a:xfrm rot="-840000">
            <a:off x="657592" y="1523261"/>
            <a:ext cx="386260" cy="196436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/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男子・女子同時募集</a:t>
            </a:r>
            <a:endParaRPr lang="en-US" altLang="ja-JP" sz="131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3" name="Rectangle 32"/>
          <p:cNvSpPr/>
          <p:nvPr/>
        </p:nvSpPr>
        <p:spPr>
          <a:xfrm rot="-1080000">
            <a:off x="554931" y="2468015"/>
            <a:ext cx="386260" cy="159537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/>
            <a:r>
              <a:rPr lang="ja-JP" altLang="en-US" sz="1310" dirty="0">
                <a:solidFill>
                  <a:schemeClr val="bg1"/>
                </a:solidFill>
                <a:latin typeface="+mj-ea"/>
                <a:ea typeface="+mj-ea"/>
              </a:rPr>
              <a:t>初心者大歓迎</a:t>
            </a:r>
            <a:endParaRPr lang="en-US" altLang="ja-JP" sz="131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147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2016-07-28T23:34:31Z</dcterms:created>
  <dcterms:modified xsi:type="dcterms:W3CDTF">2017-03-07T09:06:43Z</dcterms:modified>
</cp:coreProperties>
</file>