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31815"/>
    <a:srgbClr val="FFF200"/>
    <a:srgbClr val="FFF351"/>
    <a:srgbClr val="E94708"/>
    <a:srgbClr val="906E30"/>
    <a:srgbClr val="82582D"/>
    <a:srgbClr val="A4723A"/>
    <a:srgbClr val="664724"/>
    <a:srgbClr val="645226"/>
    <a:srgbClr val="64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7781925" cy="10915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" name="Rectangle 8"/>
          <p:cNvSpPr/>
          <p:nvPr/>
        </p:nvSpPr>
        <p:spPr>
          <a:xfrm>
            <a:off x="453892" y="8556393"/>
            <a:ext cx="5941600" cy="10146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ts val="500"/>
              </a:spcBef>
              <a:tabLst>
                <a:tab pos="990600" algn="l"/>
                <a:tab pos="1085850" algn="l"/>
              </a:tabLst>
            </a:pPr>
            <a:r>
              <a:rPr lang="ja-JP" altLang="en-US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場所 </a:t>
            </a:r>
            <a:r>
              <a:rPr lang="en-US" altLang="ja-JP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: 	</a:t>
            </a:r>
            <a:r>
              <a:rPr lang="ja-JP" altLang="en-US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アスクル小学校体育館</a:t>
            </a:r>
            <a:r>
              <a:rPr lang="en-US" altLang="ja-JP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  </a:t>
            </a:r>
          </a:p>
          <a:p>
            <a:pPr>
              <a:spcBef>
                <a:spcPts val="500"/>
              </a:spcBef>
              <a:tabLst>
                <a:tab pos="990600" algn="l"/>
                <a:tab pos="1085850" algn="l"/>
              </a:tabLst>
            </a:pPr>
            <a:r>
              <a:rPr lang="ja-JP" altLang="en-US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練習日 </a:t>
            </a:r>
            <a:r>
              <a:rPr lang="en-US" altLang="ja-JP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: 	</a:t>
            </a:r>
            <a:r>
              <a:rPr lang="ja-JP" altLang="en-US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金・土・日（夏合宿有り）</a:t>
            </a:r>
            <a:endParaRPr lang="en-US" altLang="ja-JP" sz="172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spcBef>
                <a:spcPts val="500"/>
              </a:spcBef>
              <a:tabLst>
                <a:tab pos="990600" algn="l"/>
                <a:tab pos="1085850" algn="l"/>
              </a:tabLst>
            </a:pPr>
            <a:r>
              <a:rPr lang="ja-JP" altLang="en-US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対象 </a:t>
            </a:r>
            <a:r>
              <a:rPr lang="en-US" altLang="ja-JP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: 	</a:t>
            </a:r>
            <a:r>
              <a:rPr lang="ja-JP" altLang="en-US" sz="17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小学１年生～小学６年生（男子・女子）</a:t>
            </a:r>
            <a:endParaRPr lang="zh-CN" altLang="en-US" sz="172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453892" y="9757096"/>
            <a:ext cx="1467068" cy="31547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50" dirty="0">
                <a:solidFill>
                  <a:schemeClr val="bg1"/>
                </a:solidFill>
              </a:rPr>
              <a:t>お問い合わせは</a:t>
            </a:r>
            <a:endParaRPr lang="zh-CN" altLang="en-US" sz="1450" dirty="0">
              <a:solidFill>
                <a:schemeClr val="bg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453892" y="10032236"/>
            <a:ext cx="5260760" cy="5293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アスクルライオンズ事務局（担当：明日 来男）</a:t>
            </a:r>
          </a:p>
          <a:p>
            <a:r>
              <a:rPr lang="en-US" altLang="ja-JP" sz="1420" dirty="0" err="1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xxxxxxxxx</a:t>
            </a:r>
            <a:r>
              <a:rPr lang="ja-JP" altLang="en-US" sz="14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＠</a:t>
            </a:r>
            <a:r>
              <a:rPr lang="en-US" altLang="ja-JP" sz="1420" dirty="0" err="1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xxxxxx</a:t>
            </a:r>
            <a:r>
              <a:rPr lang="en-US" altLang="ja-JP" sz="14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.</a:t>
            </a:r>
            <a:r>
              <a:rPr lang="ja-JP" altLang="en-US" sz="14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　　</a:t>
            </a:r>
            <a:r>
              <a:rPr lang="en-US" altLang="ja-JP" sz="14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zh-CN" altLang="en-US" sz="142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662860" y="485880"/>
            <a:ext cx="450101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3200" spc="3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ジュニアラグビークラブ</a:t>
            </a:r>
            <a:endParaRPr lang="zh-CN" altLang="en-US" sz="3200" spc="3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4963" y="2489451"/>
            <a:ext cx="6225188" cy="43126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" name="Picture 4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5767" y="429053"/>
            <a:ext cx="2008125" cy="1262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59414" y="485880"/>
            <a:ext cx="1071000" cy="889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03772" y="2030772"/>
            <a:ext cx="478125" cy="10996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2942" y="4300062"/>
            <a:ext cx="573750" cy="1080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7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80910" y="5514975"/>
            <a:ext cx="621563" cy="1377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15893" y="5296543"/>
            <a:ext cx="1491750" cy="1673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Rectangle 7"/>
          <p:cNvSpPr/>
          <p:nvPr/>
        </p:nvSpPr>
        <p:spPr>
          <a:xfrm>
            <a:off x="453892" y="6893781"/>
            <a:ext cx="5955476" cy="136960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8300" spc="-150" dirty="0">
                <a:solidFill>
                  <a:srgbClr val="FFF200"/>
                </a:solidFill>
                <a:latin typeface="MS PGothic" pitchFamily="34" charset="-128"/>
                <a:ea typeface="MS PGothic" pitchFamily="34" charset="-128"/>
              </a:rPr>
              <a:t>部員大募集</a:t>
            </a:r>
            <a:r>
              <a:rPr lang="en-US" altLang="zh-TW" sz="8300" spc="-150" dirty="0">
                <a:solidFill>
                  <a:srgbClr val="FFF200"/>
                </a:solidFill>
                <a:latin typeface="MS PGothic" pitchFamily="34" charset="-128"/>
                <a:ea typeface="MS PGothic" pitchFamily="34" charset="-128"/>
              </a:rPr>
              <a:t>!!</a:t>
            </a:r>
            <a:endParaRPr lang="zh-CN" altLang="en-US" sz="8300" spc="-150" dirty="0">
              <a:solidFill>
                <a:srgbClr val="FFF200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1681897" y="1495753"/>
            <a:ext cx="4906800" cy="21441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8000"/>
              </a:lnSpc>
            </a:pPr>
            <a:r>
              <a:rPr lang="en-US" altLang="zh-CN" sz="8310" spc="6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ASKUL</a:t>
            </a:r>
          </a:p>
          <a:p>
            <a:pPr algn="ctr">
              <a:lnSpc>
                <a:spcPts val="8000"/>
              </a:lnSpc>
            </a:pPr>
            <a:r>
              <a:rPr lang="en-US" altLang="zh-CN" sz="8310" spc="6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LIONS</a:t>
            </a:r>
            <a:endParaRPr lang="zh-CN" altLang="en-US" sz="8310" spc="6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14" name="Picture 10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63039" y="8987511"/>
            <a:ext cx="2008125" cy="170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0" name="Rectangle 29"/>
          <p:cNvSpPr/>
          <p:nvPr/>
        </p:nvSpPr>
        <p:spPr>
          <a:xfrm rot="1080000">
            <a:off x="6548929" y="2961340"/>
            <a:ext cx="386260" cy="1346203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1310" dirty="0">
                <a:solidFill>
                  <a:schemeClr val="bg1"/>
                </a:solidFill>
                <a:latin typeface="+mj-ea"/>
                <a:ea typeface="+mj-ea"/>
              </a:rPr>
              <a:t>体験・見学は随時</a:t>
            </a:r>
            <a:endParaRPr lang="en-US" altLang="ja-JP" sz="131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1" name="Rectangle 30"/>
          <p:cNvSpPr/>
          <p:nvPr/>
        </p:nvSpPr>
        <p:spPr>
          <a:xfrm rot="1440000">
            <a:off x="6785668" y="3492759"/>
            <a:ext cx="587853" cy="1346203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1310" dirty="0">
                <a:solidFill>
                  <a:schemeClr val="bg1"/>
                </a:solidFill>
                <a:latin typeface="+mj-ea"/>
                <a:ea typeface="+mj-ea"/>
              </a:rPr>
              <a:t>友達も</a:t>
            </a:r>
          </a:p>
          <a:p>
            <a:r>
              <a:rPr lang="ja-JP" altLang="en-US" sz="1310" dirty="0">
                <a:solidFill>
                  <a:schemeClr val="bg1"/>
                </a:solidFill>
                <a:latin typeface="+mj-ea"/>
                <a:ea typeface="+mj-ea"/>
              </a:rPr>
              <a:t>たくさんできる</a:t>
            </a:r>
            <a:r>
              <a:rPr lang="en-US" altLang="ja-JP" sz="1310" dirty="0">
                <a:solidFill>
                  <a:schemeClr val="bg1"/>
                </a:solidFill>
                <a:latin typeface="+mj-ea"/>
                <a:ea typeface="+mj-ea"/>
              </a:rPr>
              <a:t>!!</a:t>
            </a:r>
          </a:p>
        </p:txBody>
      </p:sp>
      <p:sp>
        <p:nvSpPr>
          <p:cNvPr id="32" name="Rectangle 31"/>
          <p:cNvSpPr/>
          <p:nvPr/>
        </p:nvSpPr>
        <p:spPr>
          <a:xfrm rot="-840000">
            <a:off x="657592" y="1523261"/>
            <a:ext cx="386260" cy="1964368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pPr algn="r"/>
            <a:r>
              <a:rPr lang="ja-JP" altLang="en-US" sz="1310" dirty="0">
                <a:solidFill>
                  <a:schemeClr val="bg1"/>
                </a:solidFill>
                <a:latin typeface="+mj-ea"/>
                <a:ea typeface="+mj-ea"/>
              </a:rPr>
              <a:t>男子・女子同時募集</a:t>
            </a:r>
            <a:endParaRPr lang="en-US" altLang="ja-JP" sz="131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3" name="Rectangle 32"/>
          <p:cNvSpPr/>
          <p:nvPr/>
        </p:nvSpPr>
        <p:spPr>
          <a:xfrm rot="-1080000">
            <a:off x="554931" y="2468015"/>
            <a:ext cx="386260" cy="1595378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pPr algn="r"/>
            <a:r>
              <a:rPr lang="ja-JP" altLang="en-US" sz="1310" dirty="0">
                <a:solidFill>
                  <a:schemeClr val="bg1"/>
                </a:solidFill>
                <a:latin typeface="+mj-ea"/>
                <a:ea typeface="+mj-ea"/>
              </a:rPr>
              <a:t>初心者大歓迎</a:t>
            </a:r>
            <a:endParaRPr lang="en-US" altLang="ja-JP" sz="1310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147</Words>
  <Application>Microsoft Office PowerPoint</Application>
  <PresentationFormat>ユーザー設定</PresentationFormat>
  <Paragraphs>32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2016-07-28T23:34:31Z</dcterms:created>
  <dcterms:modified xsi:type="dcterms:W3CDTF">2017-03-07T09:06:43Z</dcterms:modified>
</cp:coreProperties>
</file>

<file path=docProps/thumbnail.jpeg>
</file>