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7A"/>
    <a:srgbClr val="E73278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566" y="-1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9" y="695325"/>
            <a:ext cx="7171200" cy="712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" y="6018634"/>
            <a:ext cx="7776000" cy="2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378950"/>
            <a:ext cx="78009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 rot="-300000">
            <a:off x="305646" y="6303654"/>
            <a:ext cx="7003840" cy="1597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部員大募集</a:t>
            </a:r>
            <a:r>
              <a:rPr lang="en-US" altLang="zh-TW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9780" spc="-15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 rot="-300000">
            <a:off x="453892" y="8194443"/>
            <a:ext cx="7637010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場所 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アスクル小学校体育館　練習日 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金・土・日（夏合宿有り）</a:t>
            </a:r>
            <a:endParaRPr lang="en-US" altLang="ja-JP" sz="184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zh-CN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対象 </a:t>
            </a:r>
            <a:r>
              <a:rPr lang="en-US" altLang="zh-CN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zh-CN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小学１年生～小学６年生（女子）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7957" y="9547546"/>
            <a:ext cx="1298753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60" dirty="0">
                <a:solidFill>
                  <a:srgbClr val="231815"/>
                </a:solidFill>
              </a:rPr>
              <a:t>お問い合わせは</a:t>
            </a:r>
            <a:endParaRPr lang="zh-CN" altLang="en-US" sz="1260" dirty="0">
              <a:solidFill>
                <a:srgbClr val="23181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957" y="9746486"/>
            <a:ext cx="5534450" cy="909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アスクルエンジェルズ事務局 </a:t>
            </a:r>
            <a:r>
              <a:rPr lang="ja-JP" altLang="en-US" sz="168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（担当：明日 来男）</a:t>
            </a:r>
          </a:p>
          <a:p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endParaRPr lang="en-US" altLang="ja-JP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2860" y="181927"/>
            <a:ext cx="450101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少女バレーボールチーム</a:t>
            </a:r>
            <a:endParaRPr lang="zh-CN" altLang="en-US" sz="258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88692" y="2882190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rgbClr val="E73278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rgbClr val="E73278"/>
                </a:solidFill>
                <a:latin typeface="HGPSoeiKakugothicUB" pitchFamily="34" charset="-128"/>
                <a:ea typeface="HGPSoeiKakugothicUB" pitchFamily="34" charset="-128"/>
              </a:rPr>
              <a:t>ANGELS</a:t>
            </a:r>
            <a:endParaRPr lang="zh-CN" altLang="en-US" sz="7680" spc="600" dirty="0">
              <a:solidFill>
                <a:srgbClr val="E7327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8" name="Rectangle 17"/>
          <p:cNvSpPr/>
          <p:nvPr/>
        </p:nvSpPr>
        <p:spPr>
          <a:xfrm rot="-300000">
            <a:off x="1097302" y="1061700"/>
            <a:ext cx="1813155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57A"/>
                </a:solidFill>
                <a:latin typeface="+mj-ea"/>
                <a:ea typeface="+mj-ea"/>
              </a:rPr>
              <a:t>●体験・見学は随時</a:t>
            </a:r>
            <a:endParaRPr lang="en-US" altLang="ja-JP" sz="1270" dirty="0">
              <a:solidFill>
                <a:srgbClr val="FFF57A"/>
              </a:solidFill>
              <a:latin typeface="+mj-ea"/>
              <a:ea typeface="+mj-ea"/>
            </a:endParaRPr>
          </a:p>
        </p:txBody>
      </p:sp>
      <p:sp>
        <p:nvSpPr>
          <p:cNvPr id="19" name="Rectangle 18"/>
          <p:cNvSpPr/>
          <p:nvPr/>
        </p:nvSpPr>
        <p:spPr>
          <a:xfrm rot="-300000">
            <a:off x="5005158" y="730690"/>
            <a:ext cx="2114498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57A"/>
                </a:solidFill>
                <a:latin typeface="+mj-ea"/>
                <a:ea typeface="+mj-ea"/>
              </a:rPr>
              <a:t>●友達もたくさんできる</a:t>
            </a:r>
            <a:r>
              <a:rPr lang="en-US" altLang="ja-JP" sz="1270" dirty="0">
                <a:solidFill>
                  <a:srgbClr val="FFF57A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20" name="Rectangle 19"/>
          <p:cNvSpPr/>
          <p:nvPr/>
        </p:nvSpPr>
        <p:spPr>
          <a:xfrm rot="-300000">
            <a:off x="5587301" y="1026471"/>
            <a:ext cx="2390148" cy="2893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57A"/>
                </a:solidFill>
                <a:latin typeface="+mj-ea"/>
                <a:ea typeface="+mj-ea"/>
              </a:rPr>
              <a:t>●学区外の子も参加できます</a:t>
            </a:r>
            <a:endParaRPr lang="en-US" altLang="ja-JP" sz="1270" dirty="0">
              <a:solidFill>
                <a:srgbClr val="FFF57A"/>
              </a:solidFill>
              <a:latin typeface="+mj-ea"/>
              <a:ea typeface="+mj-ea"/>
            </a:endParaRPr>
          </a:p>
        </p:txBody>
      </p:sp>
      <p:sp>
        <p:nvSpPr>
          <p:cNvPr id="21" name="Rectangle 20"/>
          <p:cNvSpPr/>
          <p:nvPr/>
        </p:nvSpPr>
        <p:spPr>
          <a:xfrm rot="-300000">
            <a:off x="429264" y="785918"/>
            <a:ext cx="1721490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57A"/>
                </a:solidFill>
                <a:latin typeface="+mj-ea"/>
                <a:ea typeface="+mj-ea"/>
              </a:rPr>
              <a:t>●初心者大歓迎</a:t>
            </a:r>
            <a:endParaRPr lang="en-US" altLang="ja-JP" sz="1270" dirty="0">
              <a:solidFill>
                <a:srgbClr val="FFF57A"/>
              </a:solidFill>
              <a:latin typeface="+mj-ea"/>
              <a:ea typeface="+mj-ea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56" y="1010294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99" y="1280869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rot="-300000">
            <a:off x="5290724" y="7638845"/>
            <a:ext cx="2401619" cy="333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ママさんコーチも同時募集</a:t>
            </a:r>
            <a:endParaRPr lang="zh-CN" altLang="en-US" sz="15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388" y="8676883"/>
            <a:ext cx="1635188" cy="196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316" y="1260539"/>
            <a:ext cx="185962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30" y="932881"/>
            <a:ext cx="2035800" cy="20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162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2016-07-28T23:35:10Z</dcterms:created>
  <dcterms:modified xsi:type="dcterms:W3CDTF">2018-10-05T10:35:27Z</dcterms:modified>
</cp:coreProperties>
</file>