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23181F"/>
    <a:srgbClr val="FFF57A"/>
    <a:srgbClr val="E73278"/>
    <a:srgbClr val="E94708"/>
    <a:srgbClr val="906E30"/>
    <a:srgbClr val="82582D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54" y="6361538"/>
            <a:ext cx="1998563" cy="57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662860" y="657437"/>
            <a:ext cx="4501010" cy="48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580" spc="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少女バレーボールチーム</a:t>
            </a:r>
            <a:endParaRPr lang="zh-CN" altLang="en-US" sz="2580" spc="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087" y="2984474"/>
            <a:ext cx="4677751" cy="4592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488692" y="1482881"/>
            <a:ext cx="4906800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000"/>
              </a:lnSpc>
            </a:pPr>
            <a:r>
              <a:rPr lang="en-US" altLang="zh-CN" sz="8310" spc="600" dirty="0">
                <a:solidFill>
                  <a:srgbClr val="23181F"/>
                </a:solidFill>
                <a:latin typeface="HGPSoeiKakugothicUB" pitchFamily="34" charset="-128"/>
                <a:ea typeface="HGPSoeiKakugothicUB" pitchFamily="34" charset="-128"/>
              </a:rPr>
              <a:t>ASKUL</a:t>
            </a:r>
          </a:p>
          <a:p>
            <a:pPr algn="ctr">
              <a:lnSpc>
                <a:spcPts val="8000"/>
              </a:lnSpc>
            </a:pPr>
            <a:r>
              <a:rPr lang="en-US" altLang="zh-CN" sz="8310" spc="600" dirty="0">
                <a:solidFill>
                  <a:srgbClr val="23181F"/>
                </a:solidFill>
                <a:latin typeface="HGPSoeiKakugothicUB" pitchFamily="34" charset="-128"/>
                <a:ea typeface="HGPSoeiKakugothicUB" pitchFamily="34" charset="-128"/>
              </a:rPr>
              <a:t>ANGELS</a:t>
            </a:r>
            <a:endParaRPr lang="zh-CN" altLang="en-US" sz="8310" spc="600" dirty="0">
              <a:solidFill>
                <a:srgbClr val="23181F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3892" y="8487118"/>
            <a:ext cx="5941600" cy="1014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  <a:tabLst>
                <a:tab pos="990600" algn="l"/>
                <a:tab pos="1085850" algn="l"/>
              </a:tabLst>
            </a:pPr>
            <a:r>
              <a:rPr lang="ja-JP" altLang="en-US" sz="17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場所 </a:t>
            </a:r>
            <a:r>
              <a:rPr lang="en-US" altLang="ja-JP" sz="17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: 	</a:t>
            </a:r>
            <a:r>
              <a:rPr lang="ja-JP" altLang="en-US" sz="17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アスクル小学校体育館</a:t>
            </a:r>
            <a:r>
              <a:rPr lang="en-US" altLang="ja-JP" sz="17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  </a:t>
            </a:r>
          </a:p>
          <a:p>
            <a:pPr>
              <a:spcBef>
                <a:spcPts val="500"/>
              </a:spcBef>
              <a:tabLst>
                <a:tab pos="990600" algn="l"/>
                <a:tab pos="1085850" algn="l"/>
              </a:tabLst>
            </a:pPr>
            <a:r>
              <a:rPr lang="ja-JP" altLang="en-US" sz="17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練習日 </a:t>
            </a:r>
            <a:r>
              <a:rPr lang="en-US" altLang="ja-JP" sz="17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: 	</a:t>
            </a:r>
            <a:r>
              <a:rPr lang="ja-JP" altLang="en-US" sz="17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金・土・日（夏合宿有り）</a:t>
            </a:r>
            <a:endParaRPr lang="en-US" altLang="ja-JP" sz="172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500"/>
              </a:spcBef>
              <a:tabLst>
                <a:tab pos="990600" algn="l"/>
                <a:tab pos="1085850" algn="l"/>
              </a:tabLst>
            </a:pPr>
            <a:r>
              <a:rPr lang="ja-JP" altLang="en-US" sz="17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対象 </a:t>
            </a:r>
            <a:r>
              <a:rPr lang="en-US" altLang="ja-JP" sz="17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: 	</a:t>
            </a:r>
            <a:r>
              <a:rPr lang="ja-JP" altLang="en-US" sz="17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小学１年生～小学６年生（女子）</a:t>
            </a:r>
            <a:endParaRPr lang="zh-CN" altLang="en-US" sz="172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53892" y="9687821"/>
            <a:ext cx="1467068" cy="3154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50" dirty="0">
                <a:solidFill>
                  <a:srgbClr val="231815"/>
                </a:solidFill>
              </a:rPr>
              <a:t>お問い合わせは</a:t>
            </a:r>
            <a:endParaRPr lang="zh-CN" altLang="en-US" sz="1450" dirty="0">
              <a:solidFill>
                <a:srgbClr val="231815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53892" y="9962961"/>
            <a:ext cx="5260760" cy="52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アスクルエンジェルズ事務局（担当：明日 来男）</a:t>
            </a:r>
          </a:p>
          <a:p>
            <a:r>
              <a:rPr lang="en-US" altLang="ja-JP" sz="1420" dirty="0" err="1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xxxxxxxxx</a:t>
            </a:r>
            <a:r>
              <a:rPr lang="ja-JP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＠</a:t>
            </a:r>
            <a:r>
              <a:rPr lang="en-US" altLang="ja-JP" sz="1420" dirty="0" err="1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xxxxxx</a:t>
            </a:r>
            <a:r>
              <a:rPr lang="en-US" altLang="ja-JP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.</a:t>
            </a:r>
            <a:r>
              <a:rPr lang="ja-JP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　　</a:t>
            </a:r>
            <a:r>
              <a:rPr lang="en-US" altLang="ja-JP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42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98472" y="6879926"/>
            <a:ext cx="5955476" cy="13696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300" spc="-150" dirty="0">
                <a:solidFill>
                  <a:srgbClr val="FFF200"/>
                </a:solidFill>
                <a:latin typeface="MS PGothic" pitchFamily="34" charset="-128"/>
                <a:ea typeface="MS PGothic" pitchFamily="34" charset="-128"/>
              </a:rPr>
              <a:t>部員大募集</a:t>
            </a:r>
            <a:r>
              <a:rPr lang="en-US" altLang="zh-TW" sz="8300" spc="-150" dirty="0">
                <a:solidFill>
                  <a:srgbClr val="FFF200"/>
                </a:solidFill>
                <a:latin typeface="MS PGothic" pitchFamily="34" charset="-128"/>
                <a:ea typeface="MS PGothic" pitchFamily="34" charset="-128"/>
              </a:rPr>
              <a:t>!!</a:t>
            </a:r>
            <a:endParaRPr lang="zh-CN" altLang="en-US" sz="8300" spc="-150" dirty="0">
              <a:solidFill>
                <a:srgbClr val="FFF200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839" y="8870043"/>
            <a:ext cx="1510875" cy="166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364" y="5522882"/>
            <a:ext cx="1137938" cy="145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870" y="353844"/>
            <a:ext cx="784125" cy="135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004" y="3431401"/>
            <a:ext cx="1243125" cy="83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37" y="243772"/>
            <a:ext cx="1625625" cy="123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66" y="3894261"/>
            <a:ext cx="392063" cy="138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Rectangle 35"/>
          <p:cNvSpPr/>
          <p:nvPr/>
        </p:nvSpPr>
        <p:spPr>
          <a:xfrm rot="1440000">
            <a:off x="6548929" y="3376990"/>
            <a:ext cx="386260" cy="134620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310" dirty="0">
                <a:solidFill>
                  <a:schemeClr val="bg1"/>
                </a:solidFill>
                <a:latin typeface="+mj-ea"/>
                <a:ea typeface="+mj-ea"/>
              </a:rPr>
              <a:t>体験・見学は随時</a:t>
            </a:r>
            <a:endParaRPr lang="en-US" altLang="ja-JP" sz="131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7" name="Rectangle 36"/>
          <p:cNvSpPr/>
          <p:nvPr/>
        </p:nvSpPr>
        <p:spPr>
          <a:xfrm rot="1440000">
            <a:off x="6688683" y="4046959"/>
            <a:ext cx="587853" cy="134620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310" dirty="0">
                <a:solidFill>
                  <a:schemeClr val="bg1"/>
                </a:solidFill>
                <a:latin typeface="+mj-ea"/>
                <a:ea typeface="+mj-ea"/>
              </a:rPr>
              <a:t>友達も</a:t>
            </a:r>
          </a:p>
          <a:p>
            <a:r>
              <a:rPr lang="ja-JP" altLang="en-US" sz="1310" dirty="0">
                <a:solidFill>
                  <a:schemeClr val="bg1"/>
                </a:solidFill>
                <a:latin typeface="+mj-ea"/>
                <a:ea typeface="+mj-ea"/>
              </a:rPr>
              <a:t>たくさんできる</a:t>
            </a:r>
            <a:r>
              <a:rPr lang="en-US" altLang="ja-JP" sz="1310" dirty="0">
                <a:solidFill>
                  <a:schemeClr val="bg1"/>
                </a:solidFill>
                <a:latin typeface="+mj-ea"/>
                <a:ea typeface="+mj-ea"/>
              </a:rPr>
              <a:t>!!</a:t>
            </a:r>
          </a:p>
        </p:txBody>
      </p:sp>
      <p:sp>
        <p:nvSpPr>
          <p:cNvPr id="38" name="Rectangle 37"/>
          <p:cNvSpPr/>
          <p:nvPr/>
        </p:nvSpPr>
        <p:spPr>
          <a:xfrm rot="-1320000">
            <a:off x="838064" y="3321750"/>
            <a:ext cx="587853" cy="160806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310" dirty="0">
                <a:solidFill>
                  <a:schemeClr val="bg1"/>
                </a:solidFill>
                <a:latin typeface="+mj-ea"/>
                <a:ea typeface="+mj-ea"/>
              </a:rPr>
              <a:t>学区外の子も</a:t>
            </a:r>
          </a:p>
          <a:p>
            <a:pPr algn="r"/>
            <a:r>
              <a:rPr lang="ja-JP" altLang="en-US" sz="1310" dirty="0">
                <a:solidFill>
                  <a:schemeClr val="bg1"/>
                </a:solidFill>
                <a:latin typeface="+mj-ea"/>
                <a:ea typeface="+mj-ea"/>
              </a:rPr>
              <a:t>　　参加できます</a:t>
            </a:r>
            <a:endParaRPr lang="en-US" altLang="ja-JP" sz="131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9" name="Rectangle 38"/>
          <p:cNvSpPr/>
          <p:nvPr/>
        </p:nvSpPr>
        <p:spPr>
          <a:xfrm rot="-2100000">
            <a:off x="683961" y="5084603"/>
            <a:ext cx="386260" cy="12612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r"/>
            <a:r>
              <a:rPr lang="ja-JP" altLang="en-US" sz="1310" dirty="0">
                <a:solidFill>
                  <a:schemeClr val="bg1"/>
                </a:solidFill>
                <a:latin typeface="+mj-ea"/>
                <a:ea typeface="+mj-ea"/>
              </a:rPr>
              <a:t>初心者大歓迎</a:t>
            </a:r>
            <a:endParaRPr lang="en-US" altLang="ja-JP" sz="131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0" name="Rectangle 39"/>
          <p:cNvSpPr/>
          <p:nvPr/>
        </p:nvSpPr>
        <p:spPr>
          <a:xfrm rot="-540000">
            <a:off x="5832014" y="8622283"/>
            <a:ext cx="1767077" cy="49552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r>
              <a:rPr lang="ja-JP" altLang="en-US" sz="1310" dirty="0">
                <a:solidFill>
                  <a:schemeClr val="bg1"/>
                </a:solidFill>
                <a:latin typeface="+mj-ea"/>
                <a:ea typeface="+mj-ea"/>
              </a:rPr>
              <a:t>ママさんコーチも</a:t>
            </a:r>
          </a:p>
          <a:p>
            <a:r>
              <a:rPr lang="ja-JP" altLang="en-US" sz="1310" dirty="0">
                <a:solidFill>
                  <a:schemeClr val="bg1"/>
                </a:solidFill>
                <a:latin typeface="+mj-ea"/>
                <a:ea typeface="+mj-ea"/>
              </a:rPr>
              <a:t>同時募集</a:t>
            </a:r>
            <a:endParaRPr lang="en-US" altLang="ja-JP" sz="131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153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2016-07-28T23:35:45Z</dcterms:created>
  <dcterms:modified xsi:type="dcterms:W3CDTF">2017-03-07T09:08:33Z</dcterms:modified>
</cp:coreProperties>
</file>