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800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0" y="6814800"/>
            <a:ext cx="7775575" cy="40930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623200"/>
            <a:ext cx="7775575" cy="240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550902" y="7422831"/>
            <a:ext cx="47484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800" spc="-150" dirty="0">
                <a:solidFill>
                  <a:srgbClr val="C0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９月１７日（土）開店</a:t>
            </a:r>
            <a:endParaRPr lang="ja-JP" altLang="en-US" sz="4800" spc="-150" dirty="0">
              <a:solidFill>
                <a:srgbClr val="C0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58813" y="8330884"/>
            <a:ext cx="6465888" cy="1035838"/>
          </a:xfrm>
          <a:prstGeom prst="rect">
            <a:avLst/>
          </a:prstGeom>
          <a:solidFill>
            <a:srgbClr val="FFFFE1"/>
          </a:solidFill>
        </p:spPr>
        <p:txBody>
          <a:bodyPr wrap="square" tIns="90000" bIns="90000" anchor="ctr" anchorCtr="0">
            <a:spAutoFit/>
          </a:bodyPr>
          <a:lstStyle/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大盛りカツ丼　￥７００（税込）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味噌カツ丼　</a:t>
            </a:r>
            <a:r>
              <a:rPr lang="ja-JP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￥６００（税込）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カツカレー丼</a:t>
            </a:r>
            <a:r>
              <a:rPr lang="ja-JP" altLang="en-US" sz="10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￥６００（税込）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おろしカツ丼　￥５００（税込）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en-US" altLang="ja-JP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※</a:t>
            </a:r>
            <a:r>
              <a:rPr lang="ja-JP" altLang="en-US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全品味噌汁・おしんこ付き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2450" y="9641648"/>
            <a:ext cx="18764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カツ丼専門店</a:t>
            </a:r>
          </a:p>
          <a:p>
            <a:r>
              <a:rPr lang="ja-JP" altLang="en-US" sz="3500" spc="200" dirty="0">
                <a:latin typeface="HGP明朝E" panose="02020900000000000000" pitchFamily="18" charset="-128"/>
                <a:ea typeface="HGP明朝E" panose="02020900000000000000" pitchFamily="18" charset="-128"/>
              </a:rPr>
              <a:t>あすくる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660789" y="9681891"/>
            <a:ext cx="4576639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〒１３５－００６１東京都江東区豊洲３－２－３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電話　　　 ： ０３－１２３４－１１１１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営業時間 ： １１：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（ラストオーダー２３：３０） 年中無休</a:t>
            </a: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13" y="2420193"/>
            <a:ext cx="5748540" cy="483413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95" y="5218263"/>
            <a:ext cx="2017780" cy="203606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28" y="982901"/>
            <a:ext cx="5733300" cy="2066548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 rot="21063876">
            <a:off x="507592" y="5604786"/>
            <a:ext cx="18383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開店記念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このチラシを持って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ご来店のお客様に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「特製豚汁」</a:t>
            </a:r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サービスいたします</a:t>
            </a:r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216298" y="6617889"/>
            <a:ext cx="20390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￥６００</a:t>
            </a:r>
            <a:r>
              <a:rPr lang="zh-CN" altLang="en-US" sz="1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（税込）</a:t>
            </a:r>
            <a:endParaRPr lang="ja-JP" altLang="en-US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HGP明朝B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2016-07-29T13:35:02Z</dcterms:created>
  <dcterms:modified xsi:type="dcterms:W3CDTF">2017-03-07T09:10:42Z</dcterms:modified>
</cp:coreProperties>
</file>