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845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0800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3969" y="6825317"/>
            <a:ext cx="7775575" cy="40930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5623200"/>
            <a:ext cx="7775575" cy="240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55" y="2323396"/>
            <a:ext cx="6123444" cy="501092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97" y="5298250"/>
            <a:ext cx="2017780" cy="203606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50902" y="7422831"/>
            <a:ext cx="47484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4800" spc="-150" dirty="0">
                <a:solidFill>
                  <a:srgbClr val="C0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９月１７日（土）開店</a:t>
            </a:r>
            <a:endParaRPr lang="ja-JP" altLang="en-US" sz="4800" spc="-150" dirty="0">
              <a:solidFill>
                <a:srgbClr val="C0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58813" y="8330884"/>
            <a:ext cx="6465888" cy="1035838"/>
          </a:xfrm>
          <a:prstGeom prst="rect">
            <a:avLst/>
          </a:prstGeom>
          <a:solidFill>
            <a:srgbClr val="FFFFE1"/>
          </a:solidFill>
        </p:spPr>
        <p:txBody>
          <a:bodyPr wrap="square" tIns="90000" bIns="90000" anchor="ctr" anchorCtr="0">
            <a:spAutoFit/>
          </a:bodyPr>
          <a:lstStyle/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大盛り親子丼　￥７００（税込）</a:t>
            </a:r>
            <a:r>
              <a:rPr lang="en-US" altLang="ja-JP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天津丼　　</a:t>
            </a:r>
            <a:r>
              <a:rPr lang="ja-JP" altLang="en-US" sz="125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￥６００（税込）</a:t>
            </a:r>
          </a:p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</a:t>
            </a:r>
            <a:r>
              <a:rPr lang="zh-TW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特製地鶏丼　　￥６００（税込）</a:t>
            </a:r>
            <a:r>
              <a:rPr lang="en-US" altLang="ja-JP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ja-JP" altLang="en-US" sz="1400" dirty="0">
                <a:latin typeface="HGP明朝E" panose="02020900000000000000" pitchFamily="18" charset="-128"/>
                <a:ea typeface="HGP明朝E" panose="02020900000000000000" pitchFamily="18" charset="-128"/>
              </a:rPr>
              <a:t>● オムライス　￥７００（税込）</a:t>
            </a:r>
          </a:p>
          <a:p>
            <a:pPr marL="180000">
              <a:lnSpc>
                <a:spcPct val="150000"/>
              </a:lnSpc>
              <a:tabLst>
                <a:tab pos="3048000" algn="l"/>
              </a:tabLst>
            </a:pPr>
            <a:r>
              <a:rPr lang="en-US" altLang="ja-JP" sz="900" dirty="0">
                <a:latin typeface="HGP明朝B" panose="02020800000000000000" pitchFamily="18" charset="-128"/>
                <a:ea typeface="HGP明朝B" panose="02020800000000000000" pitchFamily="18" charset="-128"/>
              </a:rPr>
              <a:t>※</a:t>
            </a:r>
            <a:r>
              <a:rPr lang="ja-JP" altLang="en-US" sz="900" dirty="0">
                <a:latin typeface="HGP明朝B" panose="02020800000000000000" pitchFamily="18" charset="-128"/>
                <a:ea typeface="HGP明朝B" panose="02020800000000000000" pitchFamily="18" charset="-128"/>
              </a:rPr>
              <a:t>全品味噌汁・おしんこ付き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2450" y="9641648"/>
            <a:ext cx="187642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親子丼専門店</a:t>
            </a:r>
          </a:p>
          <a:p>
            <a:r>
              <a:rPr lang="ja-JP" altLang="en-US" sz="3500" spc="200" dirty="0">
                <a:latin typeface="HGP明朝E" panose="02020900000000000000" pitchFamily="18" charset="-128"/>
                <a:ea typeface="HGP明朝E" panose="02020900000000000000" pitchFamily="18" charset="-128"/>
              </a:rPr>
              <a:t>あすくる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660789" y="9681891"/>
            <a:ext cx="4576639" cy="823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〒１３５－００６１東京都江東区豊洲３－２－３</a:t>
            </a:r>
          </a:p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電話　　　 ： ０３－１２３４－１１１１</a:t>
            </a:r>
          </a:p>
          <a:p>
            <a:pPr>
              <a:lnSpc>
                <a:spcPts val="1900"/>
              </a:lnSpc>
            </a:pP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営業時間 ： １１：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～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22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ja-JP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300" dirty="0">
                <a:latin typeface="HGP明朝E" panose="02020900000000000000" pitchFamily="18" charset="-128"/>
                <a:ea typeface="HGP明朝E" panose="02020900000000000000" pitchFamily="18" charset="-128"/>
              </a:rPr>
              <a:t>（ラストオーダー２３：３０） 年中無休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198408" y="6770289"/>
            <a:ext cx="203902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￥６００</a:t>
            </a:r>
            <a:r>
              <a:rPr lang="zh-CN" altLang="en-US" sz="1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（税込）</a:t>
            </a:r>
            <a:endParaRPr lang="ja-JP" altLang="en-US" sz="1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55" y="1159984"/>
            <a:ext cx="5547371" cy="1935484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 rot="21063876">
            <a:off x="552450" y="5656037"/>
            <a:ext cx="1838324" cy="1354217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開店記念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このチラシを持って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ご来店のお客様に</a:t>
            </a:r>
          </a:p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「特製サラダ」</a:t>
            </a:r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サービスいたします</a:t>
            </a:r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374180" y="501135"/>
            <a:ext cx="3050515" cy="3847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2500" dirty="0">
                <a:solidFill>
                  <a:srgbClr val="66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卵にとことんこだわった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</Words>
  <Application>Microsoft Office PowerPoint</Application>
  <PresentationFormat>ユーザー設定</PresentationFormat>
  <Paragraphs>34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HGP明朝B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2016-07-29T13:36:16Z</dcterms:created>
  <dcterms:modified xsi:type="dcterms:W3CDTF">2017-03-07T09:12:13Z</dcterms:modified>
</cp:coreProperties>
</file>