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562D"/>
    <a:srgbClr val="BB3639"/>
    <a:srgbClr val="8D583A"/>
    <a:srgbClr val="FFF2DD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-213" y="-144"/>
            <a:ext cx="7776000" cy="10908000"/>
          </a:xfrm>
          <a:prstGeom prst="rect">
            <a:avLst/>
          </a:prstGeom>
          <a:solidFill>
            <a:srgbClr val="FFF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F2DD"/>
              </a:solidFill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20" y="2858049"/>
            <a:ext cx="1597155" cy="1594107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26" y="2865669"/>
            <a:ext cx="1597155" cy="159410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608" y="2864181"/>
            <a:ext cx="1597155" cy="159410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457" y="2874185"/>
            <a:ext cx="1597155" cy="159410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14" y="536022"/>
            <a:ext cx="7001270" cy="194767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83" y="4694823"/>
            <a:ext cx="6964694" cy="442570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41350" y="3363909"/>
            <a:ext cx="12319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確かな技術と</a:t>
            </a:r>
          </a:p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納得の価格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63775" y="3485975"/>
            <a:ext cx="13548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安心の</a:t>
            </a:r>
            <a:r>
              <a:rPr lang="en-US" altLang="ja-JP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年保障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070668" y="3312849"/>
            <a:ext cx="14157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経験に基づいた</a:t>
            </a:r>
          </a:p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ご提案と</a:t>
            </a:r>
          </a:p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豊富な商品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876389" y="3376277"/>
            <a:ext cx="1271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調査費・</a:t>
            </a:r>
          </a:p>
          <a:p>
            <a:pPr algn="ctr"/>
            <a:r>
              <a:rPr lang="ja-JP" altLang="en-US" sz="14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御見積は無料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95021" y="5064103"/>
            <a:ext cx="11861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例えば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21421" y="5562397"/>
            <a:ext cx="6428679" cy="1302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400"/>
              </a:lnSpc>
            </a:pPr>
            <a:r>
              <a:rPr lang="en-US" altLang="ja-JP" sz="4800" dirty="0">
                <a:solidFill>
                  <a:srgbClr val="BB36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4800" dirty="0">
                <a:solidFill>
                  <a:srgbClr val="BB36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畳 </a:t>
            </a:r>
            <a:r>
              <a:rPr lang="ja-JP" altLang="en-US" sz="3600" dirty="0">
                <a:solidFill>
                  <a:srgbClr val="BB36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5400" dirty="0">
                <a:solidFill>
                  <a:srgbClr val="BB36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43,000</a:t>
            </a:r>
            <a:r>
              <a:rPr lang="ja-JP" altLang="en-US" sz="5400" dirty="0">
                <a:solidFill>
                  <a:srgbClr val="BB36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ja-JP" altLang="en-US" sz="3200" dirty="0">
                <a:solidFill>
                  <a:srgbClr val="BB36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（税抜き）</a:t>
            </a:r>
            <a:endParaRPr lang="en-US" altLang="ja-JP" sz="3200" dirty="0">
              <a:solidFill>
                <a:srgbClr val="BB3639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r"/>
            <a:r>
              <a:rPr lang="en-US" altLang="ja-JP" sz="1700" spc="-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  <a:r>
              <a:rPr lang="ja-JP" altLang="en-US" sz="1700" spc="-5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（材料費・施工費・廃棄費用込み）</a:t>
            </a:r>
            <a:r>
              <a:rPr lang="en-US" altLang="ja-JP" sz="1700" spc="-5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  <a:endParaRPr lang="ja-JP" altLang="en-US" sz="1700" spc="-50" dirty="0">
              <a:solidFill>
                <a:srgbClr val="8D583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75971" y="7496722"/>
            <a:ext cx="3651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spc="-5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他の壁・床工事も承ります</a:t>
            </a:r>
            <a:r>
              <a:rPr lang="en-US" altLang="ja-JP" sz="2400" spc="-5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!!</a:t>
            </a:r>
            <a:endParaRPr lang="ja-JP" altLang="en-US" sz="2400" spc="-50" dirty="0">
              <a:solidFill>
                <a:srgbClr val="8D562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68351" y="8088651"/>
            <a:ext cx="5949950" cy="710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tabLst>
                <a:tab pos="2254250" algn="l"/>
                <a:tab pos="4406900" algn="l"/>
              </a:tabLst>
            </a:pPr>
            <a:r>
              <a:rPr lang="ja-JP" altLang="en-US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クロスの張替え</a:t>
            </a:r>
            <a:r>
              <a:rPr lang="en-US" altLang="ja-JP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  <a:r>
              <a:rPr lang="ja-JP" altLang="en-US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フロアタイル</a:t>
            </a:r>
            <a:r>
              <a:rPr lang="en-US" altLang="ja-JP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  <a:r>
              <a:rPr lang="ja-JP" altLang="en-US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フローリング</a:t>
            </a:r>
            <a:endParaRPr lang="en-US" altLang="ja-JP" sz="1600" dirty="0">
              <a:solidFill>
                <a:srgbClr val="8D583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600"/>
              </a:lnSpc>
              <a:tabLst>
                <a:tab pos="2254250" algn="l"/>
                <a:tab pos="4406900" algn="l"/>
              </a:tabLst>
            </a:pPr>
            <a:r>
              <a:rPr lang="ja-JP" altLang="en-US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タイルカーペット</a:t>
            </a:r>
            <a:r>
              <a:rPr lang="en-US" altLang="ja-JP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  <a:r>
              <a:rPr lang="ja-JP" altLang="en-US" sz="160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クッションフロア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350717" y="9326960"/>
            <a:ext cx="32420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8D562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お気軽にお問い合わせください</a:t>
            </a:r>
            <a:r>
              <a:rPr lang="en-US" altLang="ja-JP" sz="1600" dirty="0">
                <a:solidFill>
                  <a:srgbClr val="8D562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!!</a:t>
            </a:r>
            <a:endParaRPr lang="ja-JP" altLang="en-US" sz="1600" dirty="0">
              <a:solidFill>
                <a:srgbClr val="8D562D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29440" y="9666835"/>
            <a:ext cx="2847160" cy="1072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spc="6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壁・床工事専門</a:t>
            </a:r>
          </a:p>
          <a:p>
            <a:r>
              <a:rPr lang="ja-JP" altLang="en-US" sz="3000" spc="-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</a:p>
          <a:p>
            <a:pPr>
              <a:lnSpc>
                <a:spcPts val="2600"/>
              </a:lnSpc>
            </a:pPr>
            <a:r>
              <a:rPr lang="zh-TW" altLang="en-US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</a:t>
            </a:r>
            <a:r>
              <a:rPr lang="en-US" altLang="zh-TW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zh-TW" altLang="en-US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lang="en-US" altLang="zh-TW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zh-TW" altLang="en-US" sz="11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</a:t>
            </a:r>
            <a:endParaRPr lang="ja-JP" altLang="en-US" sz="1200" dirty="0">
              <a:solidFill>
                <a:srgbClr val="8D562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555999" y="9951934"/>
            <a:ext cx="303991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2800" spc="-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2800" spc="-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800" spc="-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2800" spc="-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800" spc="-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  <a:p>
            <a:pPr>
              <a:lnSpc>
                <a:spcPts val="2700"/>
              </a:lnSpc>
            </a:pPr>
            <a:r>
              <a:rPr lang="zh-TW" altLang="en-US" sz="1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営業時間：</a:t>
            </a:r>
            <a:r>
              <a:rPr lang="en-US" altLang="zh-TW" sz="1200" spc="12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9:00</a:t>
            </a:r>
            <a:r>
              <a:rPr lang="zh-TW" altLang="en-US" sz="1200" spc="12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zh-TW" sz="1200" spc="12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20:00</a:t>
            </a:r>
            <a:r>
              <a:rPr lang="zh-TW" altLang="en-US" sz="8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（水曜日定休）</a:t>
            </a:r>
            <a:r>
              <a:rPr lang="zh-TW" altLang="en-US" sz="1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ja-JP" altLang="en-US" sz="1200" dirty="0">
              <a:solidFill>
                <a:srgbClr val="8D562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475925" y="9520447"/>
            <a:ext cx="1581150" cy="0"/>
          </a:xfrm>
          <a:prstGeom prst="line">
            <a:avLst/>
          </a:prstGeom>
          <a:ln w="9525">
            <a:solidFill>
              <a:srgbClr val="8D5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5805334" y="9520447"/>
            <a:ext cx="1581150" cy="0"/>
          </a:xfrm>
          <a:prstGeom prst="line">
            <a:avLst/>
          </a:prstGeom>
          <a:ln w="9525">
            <a:solidFill>
              <a:srgbClr val="8D5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88" y="7110872"/>
            <a:ext cx="7032482" cy="4974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11022" y="386080"/>
            <a:ext cx="4975378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ja-JP" altLang="en-US" sz="4000" spc="-9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カーペット張り替えなら</a:t>
            </a:r>
          </a:p>
          <a:p>
            <a:pPr>
              <a:lnSpc>
                <a:spcPts val="7000"/>
              </a:lnSpc>
            </a:pPr>
            <a:r>
              <a:rPr lang="ja-JP" altLang="en-US" sz="5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お任せください</a:t>
            </a:r>
            <a:r>
              <a:rPr lang="en-US" altLang="ja-JP" sz="5200" dirty="0">
                <a:solidFill>
                  <a:srgbClr val="8D5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 !</a:t>
            </a:r>
            <a:endParaRPr lang="ja-JP" altLang="en-US" sz="5200" dirty="0">
              <a:solidFill>
                <a:srgbClr val="8D562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ＭＳ 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2016-07-29T13:37:39Z</dcterms:created>
  <dcterms:modified xsi:type="dcterms:W3CDTF">2017-03-07T09:13:33Z</dcterms:modified>
</cp:coreProperties>
</file>