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7278"/>
    <a:srgbClr val="00B9EF"/>
    <a:srgbClr val="2E2B29"/>
    <a:srgbClr val="F7A00E"/>
    <a:srgbClr val="D9DEE1"/>
    <a:srgbClr val="EB6D9A"/>
    <a:srgbClr val="6FBA2C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" y="-937"/>
            <a:ext cx="7774883" cy="109080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55266" y="4252942"/>
            <a:ext cx="11861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例えば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70212" y="4713114"/>
            <a:ext cx="67154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400"/>
              </a:lnSpc>
            </a:pPr>
            <a:r>
              <a:rPr lang="en-US" altLang="ja-JP" sz="4400" dirty="0">
                <a:solidFill>
                  <a:srgbClr val="F7A00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4400" dirty="0">
                <a:solidFill>
                  <a:srgbClr val="F7A00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畳</a:t>
            </a:r>
            <a:r>
              <a:rPr lang="ja-JP" altLang="en-US" sz="4800" dirty="0">
                <a:solidFill>
                  <a:srgbClr val="F7A00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</a:t>
            </a:r>
            <a:r>
              <a:rPr lang="ja-JP" altLang="en-US" sz="3200" dirty="0">
                <a:solidFill>
                  <a:srgbClr val="F7A00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4800" dirty="0">
                <a:solidFill>
                  <a:srgbClr val="F7A00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43,000</a:t>
            </a:r>
            <a:r>
              <a:rPr lang="ja-JP" altLang="en-US" sz="4800" dirty="0">
                <a:solidFill>
                  <a:srgbClr val="F7A00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ja-JP" altLang="en-US" sz="21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（税抜き）</a:t>
            </a:r>
            <a:endParaRPr lang="en-US" altLang="ja-JP" sz="210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700" spc="-5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（材料費・施工費・廃棄費用込み）</a:t>
            </a:r>
            <a:r>
              <a:rPr lang="en-US" altLang="ja-JP" sz="1700" spc="-50" dirty="0">
                <a:solidFill>
                  <a:srgbClr val="8D583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	</a:t>
            </a:r>
            <a:endParaRPr lang="ja-JP" altLang="en-US" sz="1700" spc="-50" dirty="0">
              <a:solidFill>
                <a:srgbClr val="8D583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97410" y="6458589"/>
            <a:ext cx="36633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spc="17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他の壁・床工事も承ります</a:t>
            </a:r>
            <a:r>
              <a:rPr lang="en-US" altLang="ja-JP" sz="2200" spc="17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!!</a:t>
            </a:r>
            <a:endParaRPr lang="ja-JP" altLang="en-US" sz="2200" spc="17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282137" y="8930800"/>
            <a:ext cx="32420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677278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お気軽にお問い合わせください</a:t>
            </a:r>
            <a:r>
              <a:rPr lang="en-US" altLang="ja-JP" sz="1600" dirty="0">
                <a:solidFill>
                  <a:srgbClr val="677278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!!</a:t>
            </a:r>
            <a:endParaRPr lang="ja-JP" altLang="en-US" sz="1600" dirty="0">
              <a:solidFill>
                <a:srgbClr val="677278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3260" y="9279881"/>
            <a:ext cx="309671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壁・床工事専門</a:t>
            </a:r>
          </a:p>
          <a:p>
            <a:r>
              <a:rPr lang="ja-JP" altLang="en-US" sz="3500" spc="-1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  <a:endParaRPr lang="en-US" altLang="ja-JP" sz="3500" spc="-150" dirty="0">
              <a:solidFill>
                <a:srgbClr val="2E2B29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3200" dirty="0">
                <a:solidFill>
                  <a:srgbClr val="2E2B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</a:t>
            </a:r>
            <a:r>
              <a:rPr lang="en-US" altLang="ja-JP" sz="3200" dirty="0">
                <a:solidFill>
                  <a:srgbClr val="2E2B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3200" dirty="0">
                <a:solidFill>
                  <a:srgbClr val="2E2B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lang="en-US" altLang="ja-JP" sz="3200" dirty="0">
                <a:solidFill>
                  <a:srgbClr val="2E2B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3200" dirty="0">
                <a:solidFill>
                  <a:srgbClr val="2E2B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07818" y="10098619"/>
            <a:ext cx="2823611" cy="518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</a:t>
            </a:r>
            <a:r>
              <a:rPr lang="en-US" altLang="zh-TW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zh-TW" altLang="en-US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lang="en-US" altLang="zh-TW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zh-TW" altLang="en-US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</a:t>
            </a:r>
            <a:endParaRPr lang="ja-JP" altLang="en-US" sz="1200" spc="50" dirty="0">
              <a:solidFill>
                <a:srgbClr val="2E2B29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zh-TW" altLang="en-US" sz="12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営業時間：</a:t>
            </a:r>
            <a:r>
              <a:rPr lang="en-US" altLang="zh-TW" sz="12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9:00</a:t>
            </a:r>
            <a:r>
              <a:rPr lang="zh-TW" altLang="en-US" sz="12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zh-TW" sz="12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20:00</a:t>
            </a:r>
            <a:r>
              <a:rPr lang="zh-TW" altLang="en-US" sz="7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（水曜日定休）</a:t>
            </a:r>
            <a:r>
              <a:rPr lang="zh-TW" altLang="en-US" sz="1100" spc="50" dirty="0">
                <a:solidFill>
                  <a:srgbClr val="2E2B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ja-JP" altLang="en-US" sz="1100" spc="50" dirty="0">
              <a:solidFill>
                <a:srgbClr val="2E2B29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84762" y="1153935"/>
            <a:ext cx="6922168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4800" spc="-9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カーペットの</a:t>
            </a:r>
            <a:endParaRPr lang="en-US" altLang="ja-JP" sz="4800" spc="-9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6000"/>
              </a:lnSpc>
            </a:pPr>
            <a:r>
              <a:rPr lang="ja-JP" altLang="en-US" sz="4800" spc="-9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張替えなら</a:t>
            </a:r>
          </a:p>
          <a:p>
            <a:pPr>
              <a:lnSpc>
                <a:spcPts val="8800"/>
              </a:lnSpc>
            </a:pPr>
            <a:r>
              <a:rPr lang="ja-JP" altLang="en-US" sz="77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お任せください</a:t>
            </a:r>
            <a:r>
              <a:rPr lang="en-US" altLang="ja-JP" sz="77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!!</a:t>
            </a:r>
            <a:endParaRPr lang="ja-JP" altLang="en-US" sz="770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909889" y="7274721"/>
            <a:ext cx="1976400" cy="527050"/>
          </a:xfrm>
          <a:prstGeom prst="roundRect">
            <a:avLst/>
          </a:prstGeom>
          <a:solidFill>
            <a:srgbClr val="D9D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タイルカーペット</a:t>
            </a:r>
            <a:endParaRPr kumimoji="1" lang="ja-JP" altLang="en-US" sz="1600" dirty="0">
              <a:solidFill>
                <a:srgbClr val="677278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112069" y="7274721"/>
            <a:ext cx="1976400" cy="527050"/>
          </a:xfrm>
          <a:prstGeom prst="roundRect">
            <a:avLst/>
          </a:prstGeom>
          <a:solidFill>
            <a:srgbClr val="D9D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2254250" algn="l"/>
                <a:tab pos="4406900" algn="l"/>
              </a:tabLst>
            </a:pPr>
            <a:r>
              <a:rPr lang="ja-JP" altLang="en-US" sz="16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フローリング</a:t>
            </a:r>
            <a:endParaRPr lang="en-US" altLang="ja-JP" sz="160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015366" y="7960521"/>
            <a:ext cx="1976400" cy="527050"/>
          </a:xfrm>
          <a:prstGeom prst="roundRect">
            <a:avLst/>
          </a:prstGeom>
          <a:solidFill>
            <a:srgbClr val="D9D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2254250" algn="l"/>
                <a:tab pos="4406900" algn="l"/>
              </a:tabLst>
            </a:pPr>
            <a:r>
              <a:rPr lang="ja-JP" altLang="en-US" sz="16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フロアタイル</a:t>
            </a:r>
            <a:endParaRPr lang="en-US" altLang="ja-JP" sz="160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814603" y="7960521"/>
            <a:ext cx="1976400" cy="527050"/>
          </a:xfrm>
          <a:prstGeom prst="roundRect">
            <a:avLst/>
          </a:prstGeom>
          <a:solidFill>
            <a:srgbClr val="D9D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2254250" algn="l"/>
                <a:tab pos="4406900" algn="l"/>
              </a:tabLst>
            </a:pPr>
            <a:r>
              <a:rPr lang="ja-JP" altLang="en-US" sz="16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クッションフロア</a:t>
            </a:r>
            <a:endParaRPr lang="en-US" altLang="ja-JP" sz="1600" dirty="0">
              <a:solidFill>
                <a:srgbClr val="67727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707525" y="7274721"/>
            <a:ext cx="1976400" cy="527050"/>
          </a:xfrm>
          <a:prstGeom prst="roundRect">
            <a:avLst/>
          </a:prstGeom>
          <a:solidFill>
            <a:srgbClr val="D9D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67727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クロスの張替え</a:t>
            </a:r>
          </a:p>
        </p:txBody>
      </p:sp>
      <p:cxnSp>
        <p:nvCxnSpPr>
          <p:cNvPr id="17" name="直線コネクタ 16"/>
          <p:cNvCxnSpPr/>
          <p:nvPr/>
        </p:nvCxnSpPr>
        <p:spPr>
          <a:xfrm>
            <a:off x="709114" y="4790440"/>
            <a:ext cx="6380944" cy="0"/>
          </a:xfrm>
          <a:prstGeom prst="line">
            <a:avLst/>
          </a:prstGeom>
          <a:ln w="19050">
            <a:solidFill>
              <a:srgbClr val="6772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085716" y="8950484"/>
            <a:ext cx="132832" cy="299185"/>
          </a:xfrm>
          <a:prstGeom prst="line">
            <a:avLst/>
          </a:prstGeom>
          <a:ln w="28575" cap="rnd">
            <a:solidFill>
              <a:srgbClr val="6772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5547735" y="8950484"/>
            <a:ext cx="132832" cy="299185"/>
          </a:xfrm>
          <a:prstGeom prst="line">
            <a:avLst/>
          </a:prstGeom>
          <a:ln w="28575" cap="rnd">
            <a:solidFill>
              <a:srgbClr val="6772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フリーフォーム 25"/>
          <p:cNvSpPr/>
          <p:nvPr/>
        </p:nvSpPr>
        <p:spPr>
          <a:xfrm>
            <a:off x="707831" y="6952978"/>
            <a:ext cx="6384131" cy="143194"/>
          </a:xfrm>
          <a:custGeom>
            <a:avLst/>
            <a:gdLst>
              <a:gd name="connsiteX0" fmla="*/ 0 w 6370320"/>
              <a:gd name="connsiteY0" fmla="*/ 0 h 152400"/>
              <a:gd name="connsiteX1" fmla="*/ 3116580 w 6370320"/>
              <a:gd name="connsiteY1" fmla="*/ 0 h 152400"/>
              <a:gd name="connsiteX2" fmla="*/ 3177540 w 6370320"/>
              <a:gd name="connsiteY2" fmla="*/ 152400 h 152400"/>
              <a:gd name="connsiteX3" fmla="*/ 3246120 w 6370320"/>
              <a:gd name="connsiteY3" fmla="*/ 7620 h 152400"/>
              <a:gd name="connsiteX4" fmla="*/ 6370320 w 6370320"/>
              <a:gd name="connsiteY4" fmla="*/ 7620 h 152400"/>
              <a:gd name="connsiteX5" fmla="*/ 6362700 w 6370320"/>
              <a:gd name="connsiteY5" fmla="*/ 7620 h 152400"/>
              <a:gd name="connsiteX0" fmla="*/ 0 w 6370320"/>
              <a:gd name="connsiteY0" fmla="*/ 0 h 178594"/>
              <a:gd name="connsiteX1" fmla="*/ 3116580 w 6370320"/>
              <a:gd name="connsiteY1" fmla="*/ 0 h 178594"/>
              <a:gd name="connsiteX2" fmla="*/ 3184684 w 6370320"/>
              <a:gd name="connsiteY2" fmla="*/ 178594 h 178594"/>
              <a:gd name="connsiteX3" fmla="*/ 3246120 w 6370320"/>
              <a:gd name="connsiteY3" fmla="*/ 7620 h 178594"/>
              <a:gd name="connsiteX4" fmla="*/ 6370320 w 6370320"/>
              <a:gd name="connsiteY4" fmla="*/ 7620 h 178594"/>
              <a:gd name="connsiteX5" fmla="*/ 6362700 w 6370320"/>
              <a:gd name="connsiteY5" fmla="*/ 7620 h 178594"/>
              <a:gd name="connsiteX0" fmla="*/ 0 w 6370320"/>
              <a:gd name="connsiteY0" fmla="*/ 0 h 178594"/>
              <a:gd name="connsiteX1" fmla="*/ 3118961 w 6370320"/>
              <a:gd name="connsiteY1" fmla="*/ 11906 h 178594"/>
              <a:gd name="connsiteX2" fmla="*/ 3184684 w 6370320"/>
              <a:gd name="connsiteY2" fmla="*/ 178594 h 178594"/>
              <a:gd name="connsiteX3" fmla="*/ 3246120 w 6370320"/>
              <a:gd name="connsiteY3" fmla="*/ 7620 h 178594"/>
              <a:gd name="connsiteX4" fmla="*/ 6370320 w 6370320"/>
              <a:gd name="connsiteY4" fmla="*/ 7620 h 178594"/>
              <a:gd name="connsiteX5" fmla="*/ 6362700 w 6370320"/>
              <a:gd name="connsiteY5" fmla="*/ 7620 h 178594"/>
              <a:gd name="connsiteX0" fmla="*/ 0 w 6370320"/>
              <a:gd name="connsiteY0" fmla="*/ 0 h 178594"/>
              <a:gd name="connsiteX1" fmla="*/ 3128486 w 6370320"/>
              <a:gd name="connsiteY1" fmla="*/ 4763 h 178594"/>
              <a:gd name="connsiteX2" fmla="*/ 3184684 w 6370320"/>
              <a:gd name="connsiteY2" fmla="*/ 178594 h 178594"/>
              <a:gd name="connsiteX3" fmla="*/ 3246120 w 6370320"/>
              <a:gd name="connsiteY3" fmla="*/ 7620 h 178594"/>
              <a:gd name="connsiteX4" fmla="*/ 6370320 w 6370320"/>
              <a:gd name="connsiteY4" fmla="*/ 7620 h 178594"/>
              <a:gd name="connsiteX5" fmla="*/ 6362700 w 6370320"/>
              <a:gd name="connsiteY5" fmla="*/ 7620 h 178594"/>
              <a:gd name="connsiteX0" fmla="*/ 0 w 6370320"/>
              <a:gd name="connsiteY0" fmla="*/ 0 h 178594"/>
              <a:gd name="connsiteX1" fmla="*/ 3114198 w 6370320"/>
              <a:gd name="connsiteY1" fmla="*/ 16669 h 178594"/>
              <a:gd name="connsiteX2" fmla="*/ 3184684 w 6370320"/>
              <a:gd name="connsiteY2" fmla="*/ 178594 h 178594"/>
              <a:gd name="connsiteX3" fmla="*/ 3246120 w 6370320"/>
              <a:gd name="connsiteY3" fmla="*/ 7620 h 178594"/>
              <a:gd name="connsiteX4" fmla="*/ 6370320 w 6370320"/>
              <a:gd name="connsiteY4" fmla="*/ 7620 h 178594"/>
              <a:gd name="connsiteX5" fmla="*/ 6362700 w 6370320"/>
              <a:gd name="connsiteY5" fmla="*/ 7620 h 178594"/>
              <a:gd name="connsiteX0" fmla="*/ 0 w 6382226"/>
              <a:gd name="connsiteY0" fmla="*/ 6667 h 170974"/>
              <a:gd name="connsiteX1" fmla="*/ 3126104 w 6382226"/>
              <a:gd name="connsiteY1" fmla="*/ 9049 h 170974"/>
              <a:gd name="connsiteX2" fmla="*/ 3196590 w 6382226"/>
              <a:gd name="connsiteY2" fmla="*/ 170974 h 170974"/>
              <a:gd name="connsiteX3" fmla="*/ 3258026 w 6382226"/>
              <a:gd name="connsiteY3" fmla="*/ 0 h 170974"/>
              <a:gd name="connsiteX4" fmla="*/ 6382226 w 6382226"/>
              <a:gd name="connsiteY4" fmla="*/ 0 h 170974"/>
              <a:gd name="connsiteX5" fmla="*/ 6374606 w 6382226"/>
              <a:gd name="connsiteY5" fmla="*/ 0 h 170974"/>
              <a:gd name="connsiteX0" fmla="*/ 0 w 6382226"/>
              <a:gd name="connsiteY0" fmla="*/ 6667 h 170974"/>
              <a:gd name="connsiteX1" fmla="*/ 3116579 w 6382226"/>
              <a:gd name="connsiteY1" fmla="*/ 9049 h 170974"/>
              <a:gd name="connsiteX2" fmla="*/ 3196590 w 6382226"/>
              <a:gd name="connsiteY2" fmla="*/ 170974 h 170974"/>
              <a:gd name="connsiteX3" fmla="*/ 3258026 w 6382226"/>
              <a:gd name="connsiteY3" fmla="*/ 0 h 170974"/>
              <a:gd name="connsiteX4" fmla="*/ 6382226 w 6382226"/>
              <a:gd name="connsiteY4" fmla="*/ 0 h 170974"/>
              <a:gd name="connsiteX5" fmla="*/ 6374606 w 6382226"/>
              <a:gd name="connsiteY5" fmla="*/ 0 h 170974"/>
              <a:gd name="connsiteX0" fmla="*/ 0 w 6382226"/>
              <a:gd name="connsiteY0" fmla="*/ 6667 h 170974"/>
              <a:gd name="connsiteX1" fmla="*/ 3116579 w 6382226"/>
              <a:gd name="connsiteY1" fmla="*/ 9049 h 170974"/>
              <a:gd name="connsiteX2" fmla="*/ 3196590 w 6382226"/>
              <a:gd name="connsiteY2" fmla="*/ 170974 h 170974"/>
              <a:gd name="connsiteX3" fmla="*/ 3262788 w 6382226"/>
              <a:gd name="connsiteY3" fmla="*/ 9525 h 170974"/>
              <a:gd name="connsiteX4" fmla="*/ 6382226 w 6382226"/>
              <a:gd name="connsiteY4" fmla="*/ 0 h 170974"/>
              <a:gd name="connsiteX5" fmla="*/ 6374606 w 6382226"/>
              <a:gd name="connsiteY5" fmla="*/ 0 h 170974"/>
              <a:gd name="connsiteX0" fmla="*/ 0 w 6382226"/>
              <a:gd name="connsiteY0" fmla="*/ 9048 h 173355"/>
              <a:gd name="connsiteX1" fmla="*/ 3116579 w 6382226"/>
              <a:gd name="connsiteY1" fmla="*/ 11430 h 173355"/>
              <a:gd name="connsiteX2" fmla="*/ 3196590 w 6382226"/>
              <a:gd name="connsiteY2" fmla="*/ 173355 h 173355"/>
              <a:gd name="connsiteX3" fmla="*/ 3267551 w 6382226"/>
              <a:gd name="connsiteY3" fmla="*/ 0 h 173355"/>
              <a:gd name="connsiteX4" fmla="*/ 6382226 w 6382226"/>
              <a:gd name="connsiteY4" fmla="*/ 2381 h 173355"/>
              <a:gd name="connsiteX5" fmla="*/ 6374606 w 6382226"/>
              <a:gd name="connsiteY5" fmla="*/ 2381 h 173355"/>
              <a:gd name="connsiteX0" fmla="*/ 0 w 6396513"/>
              <a:gd name="connsiteY0" fmla="*/ 13811 h 178118"/>
              <a:gd name="connsiteX1" fmla="*/ 3116579 w 6396513"/>
              <a:gd name="connsiteY1" fmla="*/ 16193 h 178118"/>
              <a:gd name="connsiteX2" fmla="*/ 3196590 w 6396513"/>
              <a:gd name="connsiteY2" fmla="*/ 178118 h 178118"/>
              <a:gd name="connsiteX3" fmla="*/ 3267551 w 6396513"/>
              <a:gd name="connsiteY3" fmla="*/ 4763 h 178118"/>
              <a:gd name="connsiteX4" fmla="*/ 6396513 w 6396513"/>
              <a:gd name="connsiteY4" fmla="*/ 0 h 178118"/>
              <a:gd name="connsiteX5" fmla="*/ 6374606 w 6396513"/>
              <a:gd name="connsiteY5" fmla="*/ 7144 h 178118"/>
              <a:gd name="connsiteX0" fmla="*/ 0 w 6374606"/>
              <a:gd name="connsiteY0" fmla="*/ 9048 h 173355"/>
              <a:gd name="connsiteX1" fmla="*/ 3116579 w 6374606"/>
              <a:gd name="connsiteY1" fmla="*/ 11430 h 173355"/>
              <a:gd name="connsiteX2" fmla="*/ 3196590 w 6374606"/>
              <a:gd name="connsiteY2" fmla="*/ 173355 h 173355"/>
              <a:gd name="connsiteX3" fmla="*/ 3267551 w 6374606"/>
              <a:gd name="connsiteY3" fmla="*/ 0 h 173355"/>
              <a:gd name="connsiteX4" fmla="*/ 6374606 w 6374606"/>
              <a:gd name="connsiteY4" fmla="*/ 2381 h 173355"/>
              <a:gd name="connsiteX0" fmla="*/ 0 w 6374606"/>
              <a:gd name="connsiteY0" fmla="*/ 6667 h 170974"/>
              <a:gd name="connsiteX1" fmla="*/ 3116579 w 6374606"/>
              <a:gd name="connsiteY1" fmla="*/ 9049 h 170974"/>
              <a:gd name="connsiteX2" fmla="*/ 3196590 w 6374606"/>
              <a:gd name="connsiteY2" fmla="*/ 170974 h 170974"/>
              <a:gd name="connsiteX3" fmla="*/ 3262788 w 6374606"/>
              <a:gd name="connsiteY3" fmla="*/ 9525 h 170974"/>
              <a:gd name="connsiteX4" fmla="*/ 6374606 w 6374606"/>
              <a:gd name="connsiteY4" fmla="*/ 0 h 170974"/>
              <a:gd name="connsiteX0" fmla="*/ 0 w 6365081"/>
              <a:gd name="connsiteY0" fmla="*/ 317 h 164624"/>
              <a:gd name="connsiteX1" fmla="*/ 3116579 w 6365081"/>
              <a:gd name="connsiteY1" fmla="*/ 2699 h 164624"/>
              <a:gd name="connsiteX2" fmla="*/ 3196590 w 6365081"/>
              <a:gd name="connsiteY2" fmla="*/ 164624 h 164624"/>
              <a:gd name="connsiteX3" fmla="*/ 3262788 w 6365081"/>
              <a:gd name="connsiteY3" fmla="*/ 3175 h 164624"/>
              <a:gd name="connsiteX4" fmla="*/ 6365081 w 6365081"/>
              <a:gd name="connsiteY4" fmla="*/ 0 h 164624"/>
              <a:gd name="connsiteX0" fmla="*/ 0 w 6365081"/>
              <a:gd name="connsiteY0" fmla="*/ 317 h 138431"/>
              <a:gd name="connsiteX1" fmla="*/ 3116579 w 6365081"/>
              <a:gd name="connsiteY1" fmla="*/ 2699 h 138431"/>
              <a:gd name="connsiteX2" fmla="*/ 3201353 w 6365081"/>
              <a:gd name="connsiteY2" fmla="*/ 138431 h 138431"/>
              <a:gd name="connsiteX3" fmla="*/ 3262788 w 6365081"/>
              <a:gd name="connsiteY3" fmla="*/ 3175 h 138431"/>
              <a:gd name="connsiteX4" fmla="*/ 6365081 w 6365081"/>
              <a:gd name="connsiteY4" fmla="*/ 0 h 138431"/>
              <a:gd name="connsiteX0" fmla="*/ 0 w 6365081"/>
              <a:gd name="connsiteY0" fmla="*/ 317 h 143194"/>
              <a:gd name="connsiteX1" fmla="*/ 3116579 w 6365081"/>
              <a:gd name="connsiteY1" fmla="*/ 2699 h 143194"/>
              <a:gd name="connsiteX2" fmla="*/ 3194210 w 6365081"/>
              <a:gd name="connsiteY2" fmla="*/ 143194 h 143194"/>
              <a:gd name="connsiteX3" fmla="*/ 3262788 w 6365081"/>
              <a:gd name="connsiteY3" fmla="*/ 3175 h 143194"/>
              <a:gd name="connsiteX4" fmla="*/ 6365081 w 6365081"/>
              <a:gd name="connsiteY4" fmla="*/ 0 h 143194"/>
              <a:gd name="connsiteX0" fmla="*/ 0 w 6365081"/>
              <a:gd name="connsiteY0" fmla="*/ 317 h 143194"/>
              <a:gd name="connsiteX1" fmla="*/ 3130867 w 6365081"/>
              <a:gd name="connsiteY1" fmla="*/ 317 h 143194"/>
              <a:gd name="connsiteX2" fmla="*/ 3194210 w 6365081"/>
              <a:gd name="connsiteY2" fmla="*/ 143194 h 143194"/>
              <a:gd name="connsiteX3" fmla="*/ 3262788 w 6365081"/>
              <a:gd name="connsiteY3" fmla="*/ 3175 h 143194"/>
              <a:gd name="connsiteX4" fmla="*/ 6365081 w 6365081"/>
              <a:gd name="connsiteY4" fmla="*/ 0 h 143194"/>
              <a:gd name="connsiteX0" fmla="*/ 0 w 6365081"/>
              <a:gd name="connsiteY0" fmla="*/ 317 h 143194"/>
              <a:gd name="connsiteX1" fmla="*/ 3121342 w 6365081"/>
              <a:gd name="connsiteY1" fmla="*/ 2699 h 143194"/>
              <a:gd name="connsiteX2" fmla="*/ 3194210 w 6365081"/>
              <a:gd name="connsiteY2" fmla="*/ 143194 h 143194"/>
              <a:gd name="connsiteX3" fmla="*/ 3262788 w 6365081"/>
              <a:gd name="connsiteY3" fmla="*/ 3175 h 143194"/>
              <a:gd name="connsiteX4" fmla="*/ 6365081 w 6365081"/>
              <a:gd name="connsiteY4" fmla="*/ 0 h 143194"/>
              <a:gd name="connsiteX0" fmla="*/ 0 w 6384131"/>
              <a:gd name="connsiteY0" fmla="*/ 317 h 143194"/>
              <a:gd name="connsiteX1" fmla="*/ 3121342 w 6384131"/>
              <a:gd name="connsiteY1" fmla="*/ 2699 h 143194"/>
              <a:gd name="connsiteX2" fmla="*/ 3194210 w 6384131"/>
              <a:gd name="connsiteY2" fmla="*/ 143194 h 143194"/>
              <a:gd name="connsiteX3" fmla="*/ 3262788 w 6384131"/>
              <a:gd name="connsiteY3" fmla="*/ 3175 h 143194"/>
              <a:gd name="connsiteX4" fmla="*/ 6384131 w 6384131"/>
              <a:gd name="connsiteY4" fmla="*/ 0 h 14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4131" h="143194">
                <a:moveTo>
                  <a:pt x="0" y="317"/>
                </a:moveTo>
                <a:lnTo>
                  <a:pt x="3121342" y="2699"/>
                </a:lnTo>
                <a:lnTo>
                  <a:pt x="3194210" y="143194"/>
                </a:lnTo>
                <a:lnTo>
                  <a:pt x="3262788" y="3175"/>
                </a:lnTo>
                <a:lnTo>
                  <a:pt x="6384131" y="0"/>
                </a:lnTo>
              </a:path>
            </a:pathLst>
          </a:custGeom>
          <a:noFill/>
          <a:ln w="19050">
            <a:solidFill>
              <a:srgbClr val="677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ＭＳ 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2016-07-29T13:39:07Z</dcterms:created>
  <dcterms:modified xsi:type="dcterms:W3CDTF">2017-03-07T09:15:45Z</dcterms:modified>
</cp:coreProperties>
</file>