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2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1"/>
    <a:srgbClr val="FFFFCC"/>
    <a:srgbClr val="663300"/>
    <a:srgbClr val="996633"/>
    <a:srgbClr val="EB6D9A"/>
    <a:srgbClr val="6FBA2C"/>
    <a:srgbClr val="00B9EF"/>
    <a:srgbClr val="FF9933"/>
    <a:srgbClr val="FFF462"/>
    <a:srgbClr val="E74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699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171825" cy="522288"/>
          </a:xfrm>
          <a:prstGeom prst="rect">
            <a:avLst/>
          </a:prstGeom>
        </p:spPr>
        <p:txBody>
          <a:bodyPr vert="horz" lIns="91406" tIns="45704" rIns="91406" bIns="4570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6" y="0"/>
            <a:ext cx="3171825" cy="522288"/>
          </a:xfrm>
          <a:prstGeom prst="rect">
            <a:avLst/>
          </a:prstGeom>
        </p:spPr>
        <p:txBody>
          <a:bodyPr vert="horz" lIns="91406" tIns="45704" rIns="91406" bIns="4570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2017/3/7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926642"/>
            <a:ext cx="3171825" cy="522287"/>
          </a:xfrm>
          <a:prstGeom prst="rect">
            <a:avLst/>
          </a:prstGeom>
        </p:spPr>
        <p:txBody>
          <a:bodyPr vert="horz" lIns="91406" tIns="45704" rIns="91406" bIns="4570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6" y="9926642"/>
            <a:ext cx="3171825" cy="522287"/>
          </a:xfrm>
          <a:prstGeom prst="rect">
            <a:avLst/>
          </a:prstGeom>
        </p:spPr>
        <p:txBody>
          <a:bodyPr vert="horz" lIns="91406" tIns="45704" rIns="91406" bIns="4570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171295" cy="524339"/>
          </a:xfrm>
          <a:prstGeom prst="rect">
            <a:avLst/>
          </a:prstGeom>
        </p:spPr>
        <p:txBody>
          <a:bodyPr vert="horz" lIns="97130" tIns="48566" rIns="97130" bIns="4856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2" y="2"/>
            <a:ext cx="3171295" cy="524339"/>
          </a:xfrm>
          <a:prstGeom prst="rect">
            <a:avLst/>
          </a:prstGeom>
        </p:spPr>
        <p:txBody>
          <a:bodyPr vert="horz" lIns="97130" tIns="48566" rIns="97130" bIns="4856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30" tIns="48566" rIns="97130" bIns="4856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2"/>
            <a:ext cx="5854700" cy="4114889"/>
          </a:xfrm>
          <a:prstGeom prst="rect">
            <a:avLst/>
          </a:prstGeom>
        </p:spPr>
        <p:txBody>
          <a:bodyPr vert="horz" lIns="97130" tIns="48566" rIns="97130" bIns="4856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926178"/>
            <a:ext cx="3171295" cy="524338"/>
          </a:xfrm>
          <a:prstGeom prst="rect">
            <a:avLst/>
          </a:prstGeom>
        </p:spPr>
        <p:txBody>
          <a:bodyPr vert="horz" lIns="97130" tIns="48566" rIns="97130" bIns="4856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2" y="9926178"/>
            <a:ext cx="3171295" cy="524338"/>
          </a:xfrm>
          <a:prstGeom prst="rect">
            <a:avLst/>
          </a:prstGeom>
        </p:spPr>
        <p:txBody>
          <a:bodyPr vert="horz" lIns="97130" tIns="48566" rIns="97130" bIns="4856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0"/>
            <a:ext cx="7776000" cy="8275516"/>
          </a:xfrm>
          <a:prstGeom prst="rect">
            <a:avLst/>
          </a:prstGeom>
        </p:spPr>
      </p:pic>
      <p:sp>
        <p:nvSpPr>
          <p:cNvPr id="48" name="円/楕円 47"/>
          <p:cNvSpPr/>
          <p:nvPr/>
        </p:nvSpPr>
        <p:spPr>
          <a:xfrm>
            <a:off x="5395967" y="5352721"/>
            <a:ext cx="1617241" cy="161724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rgbClr val="00B4EC">
                  <a:shade val="67500"/>
                  <a:satMod val="115000"/>
                  <a:lumMod val="93000"/>
                  <a:lumOff val="7000"/>
                  <a:alpha val="23000"/>
                </a:srgbClr>
              </a:gs>
              <a:gs pos="100000">
                <a:srgbClr val="00B4EC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rgbClr val="12AFDB">
                <a:alpha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円/楕円 46"/>
          <p:cNvSpPr/>
          <p:nvPr/>
        </p:nvSpPr>
        <p:spPr>
          <a:xfrm>
            <a:off x="3073018" y="5702738"/>
            <a:ext cx="1617241" cy="161724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rgbClr val="00B4EC">
                  <a:shade val="67500"/>
                  <a:satMod val="115000"/>
                  <a:lumMod val="93000"/>
                  <a:lumOff val="7000"/>
                  <a:alpha val="23000"/>
                </a:srgbClr>
              </a:gs>
              <a:gs pos="100000">
                <a:srgbClr val="00B4EC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rgbClr val="12AFDB">
                <a:alpha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-213" y="9142631"/>
            <a:ext cx="7776000" cy="1765082"/>
          </a:xfrm>
          <a:prstGeom prst="rect">
            <a:avLst/>
          </a:prstGeom>
          <a:solidFill>
            <a:srgbClr val="FFF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08" y="489015"/>
            <a:ext cx="1999492" cy="1121666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966" y="7098420"/>
            <a:ext cx="841250" cy="1182626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 rot="21319412">
            <a:off x="665622" y="673355"/>
            <a:ext cx="29817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600" dirty="0">
                <a:solidFill>
                  <a:srgbClr val="004E9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触れて学べる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1961073" y="2780675"/>
            <a:ext cx="38591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4800" b="1" dirty="0">
                <a:solidFill>
                  <a:srgbClr val="FFFF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がやってくる</a:t>
            </a:r>
            <a:r>
              <a:rPr lang="en-US" altLang="ja-JP" sz="4800" b="1" dirty="0">
                <a:solidFill>
                  <a:srgbClr val="FFFF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!!</a:t>
            </a:r>
            <a:endParaRPr lang="ja-JP" altLang="en-US" sz="4800" b="1" dirty="0">
              <a:solidFill>
                <a:srgbClr val="FFFFFF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801842" y="3769357"/>
            <a:ext cx="6162476" cy="709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b="1" spc="-30" dirty="0">
                <a:solidFill>
                  <a:srgbClr val="FFF2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水族館に行けない方や、自然教育を目的とした方へ</a:t>
            </a:r>
          </a:p>
          <a:p>
            <a:pPr algn="ctr"/>
            <a:r>
              <a:rPr lang="ja-JP" altLang="en-US" b="1" spc="-60" dirty="0">
                <a:solidFill>
                  <a:srgbClr val="FFF2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イベントやセレモニーの目玉になります！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189703" y="6151817"/>
            <a:ext cx="14537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spc="-80" dirty="0">
                <a:solidFill>
                  <a:srgbClr val="FFF1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室内でも</a:t>
            </a:r>
          </a:p>
          <a:p>
            <a:pPr algn="ctr"/>
            <a:r>
              <a:rPr lang="ja-JP" altLang="en-US" sz="1600" spc="-80" dirty="0">
                <a:solidFill>
                  <a:srgbClr val="FFF1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開催可能です。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544876" y="5772693"/>
            <a:ext cx="13575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spc="-80" dirty="0">
                <a:solidFill>
                  <a:srgbClr val="FFF1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専門スタッフ</a:t>
            </a:r>
          </a:p>
          <a:p>
            <a:pPr algn="ctr"/>
            <a:r>
              <a:rPr lang="ja-JP" altLang="en-US" sz="1600" spc="-80" dirty="0">
                <a:solidFill>
                  <a:srgbClr val="FFF1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による解説が</a:t>
            </a:r>
          </a:p>
          <a:p>
            <a:pPr algn="ctr"/>
            <a:r>
              <a:rPr lang="ja-JP" altLang="en-US" sz="1600" dirty="0">
                <a:solidFill>
                  <a:srgbClr val="FFF1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あります。</a:t>
            </a:r>
          </a:p>
        </p:txBody>
      </p:sp>
      <p:sp>
        <p:nvSpPr>
          <p:cNvPr id="8" name="正方形/長方形 7"/>
          <p:cNvSpPr/>
          <p:nvPr/>
        </p:nvSpPr>
        <p:spPr>
          <a:xfrm rot="402870">
            <a:off x="1122848" y="8399726"/>
            <a:ext cx="235006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spc="40" dirty="0">
                <a:solidFill>
                  <a:srgbClr val="00B0EC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目的とご予算に応じて、</a:t>
            </a:r>
          </a:p>
          <a:p>
            <a:r>
              <a:rPr lang="ja-JP" altLang="en-US" sz="1300" spc="60" dirty="0">
                <a:solidFill>
                  <a:srgbClr val="00B0EC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　　</a:t>
            </a:r>
            <a:r>
              <a:rPr lang="ja-JP" altLang="en-US" sz="1300" spc="40" dirty="0">
                <a:solidFill>
                  <a:srgbClr val="00B0EC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展示内容をご提案します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07308" y="9308554"/>
            <a:ext cx="2640772" cy="1295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00" dirty="0">
                <a:solidFill>
                  <a:srgbClr val="0054A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お問い合わせ先</a:t>
            </a:r>
          </a:p>
          <a:p>
            <a:pPr>
              <a:lnSpc>
                <a:spcPts val="3400"/>
              </a:lnSpc>
            </a:pPr>
            <a:r>
              <a:rPr lang="ja-JP" altLang="en-US" sz="2900" spc="-2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アスクル水族館</a:t>
            </a:r>
            <a:endParaRPr lang="en-US" altLang="ja-JP" sz="2900" spc="-20" dirty="0">
              <a:solidFill>
                <a:srgbClr val="0054A3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en-US" altLang="ja-JP" sz="2400" spc="-6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</a:p>
          <a:p>
            <a:pPr>
              <a:lnSpc>
                <a:spcPts val="1900"/>
              </a:lnSpc>
            </a:pPr>
            <a:r>
              <a:rPr lang="en-US" altLang="ja-JP" sz="1200" spc="-6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ja-JP" altLang="en-US" sz="1200" spc="-6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平日：</a:t>
            </a:r>
            <a:r>
              <a:rPr lang="en-US" altLang="ja-JP" sz="1200" spc="-6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10</a:t>
            </a:r>
            <a:r>
              <a:rPr lang="ja-JP" altLang="en-US" sz="1200" spc="-6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200" spc="-6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1200" spc="-6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ja-JP" sz="1200" spc="-6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17</a:t>
            </a:r>
            <a:r>
              <a:rPr lang="ja-JP" altLang="en-US" sz="1200" spc="-6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200" spc="-6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1200" spc="-6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3260723" y="9980567"/>
            <a:ext cx="3361171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altLang="ja-JP" spc="8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Calibri" panose="020F0502020204030204" pitchFamily="34" charset="0"/>
              </a:rPr>
              <a:t>http://www.askult.com/</a:t>
            </a:r>
          </a:p>
          <a:p>
            <a:pPr>
              <a:lnSpc>
                <a:spcPts val="2100"/>
              </a:lnSpc>
            </a:pPr>
            <a:r>
              <a:rPr lang="en-US" altLang="ja-JP" spc="100" dirty="0" err="1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Calibri" panose="020F0502020204030204" pitchFamily="34" charset="0"/>
              </a:rPr>
              <a:t>mail:XXXX</a:t>
            </a:r>
            <a:r>
              <a:rPr lang="ja-JP" altLang="en-US" spc="10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Calibri" panose="020F0502020204030204" pitchFamily="34" charset="0"/>
              </a:rPr>
              <a:t>＠</a:t>
            </a:r>
            <a:r>
              <a:rPr lang="en-US" altLang="ja-JP" spc="10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Calibri" panose="020F0502020204030204" pitchFamily="34" charset="0"/>
              </a:rPr>
              <a:t>XXX</a:t>
            </a:r>
            <a:endParaRPr lang="ja-JP" altLang="en-US" spc="100" dirty="0">
              <a:solidFill>
                <a:srgbClr val="0054A3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Calibri" panose="020F0502020204030204" pitchFamily="34" charset="0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16" y="1283591"/>
            <a:ext cx="396241" cy="682753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709" y="6686586"/>
            <a:ext cx="566929" cy="902210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894" y="7588796"/>
            <a:ext cx="670561" cy="618745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178" y="7475313"/>
            <a:ext cx="944882" cy="643129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452" y="9295854"/>
            <a:ext cx="1563627" cy="225552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24" y="1397615"/>
            <a:ext cx="6373381" cy="1426467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70" y="8609356"/>
            <a:ext cx="451105" cy="454153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262" y="8909775"/>
            <a:ext cx="316993" cy="316993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06178" y="4303913"/>
            <a:ext cx="669609" cy="551689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862" y="4920346"/>
            <a:ext cx="716281" cy="560833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149" y="4804343"/>
            <a:ext cx="1179578" cy="569977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788" y="5089331"/>
            <a:ext cx="737618" cy="582169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3" y="4316282"/>
            <a:ext cx="929642" cy="652273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262" y="4582114"/>
            <a:ext cx="886970" cy="643129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365" y="4877144"/>
            <a:ext cx="1118618" cy="765050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278" y="6975718"/>
            <a:ext cx="515113" cy="295657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321" y="7166431"/>
            <a:ext cx="886970" cy="509017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954" y="7510188"/>
            <a:ext cx="585217" cy="335281"/>
          </a:xfrm>
          <a:prstGeom prst="rect">
            <a:avLst/>
          </a:prstGeom>
        </p:spPr>
      </p:pic>
      <p:cxnSp>
        <p:nvCxnSpPr>
          <p:cNvPr id="42" name="直線コネクタ 41"/>
          <p:cNvCxnSpPr/>
          <p:nvPr/>
        </p:nvCxnSpPr>
        <p:spPr>
          <a:xfrm>
            <a:off x="1847295" y="8118442"/>
            <a:ext cx="1620000" cy="568325"/>
          </a:xfrm>
          <a:prstGeom prst="line">
            <a:avLst/>
          </a:prstGeom>
          <a:ln w="38100">
            <a:solidFill>
              <a:srgbClr val="B2B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1584452" y="8980243"/>
            <a:ext cx="1831848" cy="68507"/>
          </a:xfrm>
          <a:prstGeom prst="line">
            <a:avLst/>
          </a:prstGeom>
          <a:ln w="38100">
            <a:solidFill>
              <a:srgbClr val="B2B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円/楕円 40"/>
          <p:cNvSpPr/>
          <p:nvPr/>
        </p:nvSpPr>
        <p:spPr>
          <a:xfrm>
            <a:off x="760591" y="5354692"/>
            <a:ext cx="1617241" cy="161724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rgbClr val="00B4EC">
                  <a:shade val="67500"/>
                  <a:satMod val="115000"/>
                  <a:lumMod val="93000"/>
                  <a:lumOff val="7000"/>
                  <a:alpha val="23000"/>
                </a:srgbClr>
              </a:gs>
              <a:gs pos="100000">
                <a:srgbClr val="00B4EC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rgbClr val="12AFDB">
                <a:alpha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868517" y="5852354"/>
            <a:ext cx="15095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spc="-80" dirty="0">
                <a:solidFill>
                  <a:srgbClr val="FFF1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日本中どこでも</a:t>
            </a:r>
          </a:p>
          <a:p>
            <a:r>
              <a:rPr lang="ja-JP" altLang="en-US" sz="1600" spc="-80" dirty="0">
                <a:solidFill>
                  <a:srgbClr val="FFF1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出張できます。</a:t>
            </a: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40" y="7092593"/>
            <a:ext cx="841250" cy="1182626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823" y="8028328"/>
            <a:ext cx="3956312" cy="1734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876850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190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HGPｺﾞｼｯｸE</vt:lpstr>
      <vt:lpstr>HGP創英角ｺﾞｼｯｸUB</vt:lpstr>
      <vt:lpstr>HGｺﾞｼｯｸE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2016-07-29T13:40:10Z</dcterms:created>
  <dcterms:modified xsi:type="dcterms:W3CDTF">2017-03-07T09:16:42Z</dcterms:modified>
</cp:coreProperties>
</file>