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4" r:id="rId3"/>
  </p:sldIdLst>
  <p:sldSz cx="10907713" cy="7775575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1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8B6"/>
    <a:srgbClr val="FFF226"/>
    <a:srgbClr val="1C1F87"/>
    <a:srgbClr val="EE85A1"/>
    <a:srgbClr val="36BDEF"/>
    <a:srgbClr val="C3D600"/>
    <a:srgbClr val="000066"/>
    <a:srgbClr val="8FC31F"/>
    <a:srgbClr val="FF9933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63" autoAdjust="0"/>
    <p:restoredTop sz="98497" autoAdjust="0"/>
  </p:normalViewPr>
  <p:slideViewPr>
    <p:cSldViewPr snapToGrid="0">
      <p:cViewPr varScale="1">
        <p:scale>
          <a:sx n="69" d="100"/>
          <a:sy n="69" d="100"/>
        </p:scale>
        <p:origin x="760" y="64"/>
      </p:cViewPr>
      <p:guideLst>
        <p:guide orient="horz" pos="2449"/>
        <p:guide pos="343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1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825" cy="522288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5" y="0"/>
            <a:ext cx="3171825" cy="522288"/>
          </a:xfrm>
          <a:prstGeom prst="rect">
            <a:avLst/>
          </a:prstGeom>
        </p:spPr>
        <p:txBody>
          <a:bodyPr vert="horz" lIns="91420" tIns="45710" rIns="91420" bIns="45710" rtlCol="0"/>
          <a:lstStyle>
            <a:lvl1pPr algn="r">
              <a:defRPr sz="1200"/>
            </a:lvl1pPr>
          </a:lstStyle>
          <a:p>
            <a:fld id="{EA4C0380-2DE9-498B-B68D-60B46204BA8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2" y="9926640"/>
            <a:ext cx="3171825" cy="52228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5" y="9926640"/>
            <a:ext cx="3171825" cy="522287"/>
          </a:xfrm>
          <a:prstGeom prst="rect">
            <a:avLst/>
          </a:prstGeom>
        </p:spPr>
        <p:txBody>
          <a:bodyPr vert="horz" lIns="91420" tIns="45710" rIns="91420" bIns="45710" rtlCol="0" anchor="b"/>
          <a:lstStyle>
            <a:lvl1pPr algn="r">
              <a:defRPr sz="12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171295" cy="524340"/>
          </a:xfrm>
          <a:prstGeom prst="rect">
            <a:avLst/>
          </a:prstGeom>
        </p:spPr>
        <p:txBody>
          <a:bodyPr vert="horz" lIns="97144" tIns="48573" rIns="97144" bIns="4857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0" y="0"/>
            <a:ext cx="3171295" cy="524340"/>
          </a:xfrm>
          <a:prstGeom prst="rect">
            <a:avLst/>
          </a:prstGeom>
        </p:spPr>
        <p:txBody>
          <a:bodyPr vert="horz" lIns="97144" tIns="48573" rIns="97144" bIns="4857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84275" y="1304925"/>
            <a:ext cx="4949825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44" tIns="48573" rIns="97144" bIns="4857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2"/>
            <a:ext cx="5854700" cy="4114889"/>
          </a:xfrm>
          <a:prstGeom prst="rect">
            <a:avLst/>
          </a:prstGeom>
        </p:spPr>
        <p:txBody>
          <a:bodyPr vert="horz" lIns="97144" tIns="48573" rIns="97144" bIns="4857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4" y="9926178"/>
            <a:ext cx="3171295" cy="524339"/>
          </a:xfrm>
          <a:prstGeom prst="rect">
            <a:avLst/>
          </a:prstGeom>
        </p:spPr>
        <p:txBody>
          <a:bodyPr vert="horz" lIns="97144" tIns="48573" rIns="97144" bIns="4857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0" y="9926178"/>
            <a:ext cx="3171295" cy="524339"/>
          </a:xfrm>
          <a:prstGeom prst="rect">
            <a:avLst/>
          </a:prstGeom>
        </p:spPr>
        <p:txBody>
          <a:bodyPr vert="horz" lIns="97144" tIns="48573" rIns="97144" bIns="4857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491" y="2069790"/>
            <a:ext cx="9406733" cy="4933999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491" y="2069790"/>
            <a:ext cx="9406733" cy="4933999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491" y="414184"/>
            <a:ext cx="9406733" cy="1502833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49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2151" y="7206355"/>
            <a:ext cx="3683413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3101" y="7206355"/>
            <a:ext cx="2454124" cy="41418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21" Type="http://schemas.openxmlformats.org/officeDocument/2006/relationships/image" Target="../media/image20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" y="0"/>
            <a:ext cx="10907713" cy="77755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51435" y="76953"/>
            <a:ext cx="10604845" cy="762167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251649" y="127877"/>
            <a:ext cx="10404417" cy="7519821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75932" y="5159198"/>
            <a:ext cx="10580347" cy="15843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271691" y="7262937"/>
            <a:ext cx="10304204" cy="23765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31177" y="3556780"/>
            <a:ext cx="10909941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659005" y="2108266"/>
            <a:ext cx="5587476" cy="1356849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05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659005" y="3714079"/>
            <a:ext cx="5587476" cy="1355718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0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659005" y="5416082"/>
            <a:ext cx="5587476" cy="1705399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202565" y="716335"/>
            <a:ext cx="8551576" cy="836290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lnSpc>
                <a:spcPts val="2000"/>
              </a:lnSpc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4" y="0"/>
            <a:ext cx="10908000" cy="5688614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875" y="4247635"/>
            <a:ext cx="515113" cy="295657"/>
          </a:xfrm>
          <a:prstGeom prst="rect">
            <a:avLst/>
          </a:prstGeom>
        </p:spPr>
      </p:pic>
      <p:pic>
        <p:nvPicPr>
          <p:cNvPr id="42" name="図 4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563" y="539663"/>
            <a:ext cx="1676403" cy="1258827"/>
          </a:xfrm>
          <a:prstGeom prst="rect">
            <a:avLst/>
          </a:prstGeom>
        </p:spPr>
      </p:pic>
      <p:sp>
        <p:nvSpPr>
          <p:cNvPr id="40" name="円/楕円 39"/>
          <p:cNvSpPr/>
          <p:nvPr/>
        </p:nvSpPr>
        <p:spPr>
          <a:xfrm>
            <a:off x="1880482" y="3522226"/>
            <a:ext cx="1692000" cy="1692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rgbClr val="00B4EC">
                  <a:shade val="67500"/>
                  <a:satMod val="115000"/>
                  <a:lumMod val="93000"/>
                  <a:lumOff val="7000"/>
                  <a:alpha val="23000"/>
                </a:srgbClr>
              </a:gs>
              <a:gs pos="100000">
                <a:srgbClr val="00B4EC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rgbClr val="12AFDB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113" y="4488874"/>
            <a:ext cx="841250" cy="1182626"/>
          </a:xfrm>
          <a:prstGeom prst="rect">
            <a:avLst/>
          </a:prstGeom>
        </p:spPr>
      </p:pic>
      <p:sp>
        <p:nvSpPr>
          <p:cNvPr id="39" name="円/楕円 38"/>
          <p:cNvSpPr/>
          <p:nvPr/>
        </p:nvSpPr>
        <p:spPr>
          <a:xfrm>
            <a:off x="4608650" y="3834400"/>
            <a:ext cx="1692000" cy="1692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rgbClr val="00B4EC">
                  <a:shade val="67500"/>
                  <a:satMod val="115000"/>
                  <a:lumMod val="93000"/>
                  <a:lumOff val="7000"/>
                  <a:alpha val="23000"/>
                </a:srgbClr>
              </a:gs>
              <a:gs pos="100000">
                <a:srgbClr val="00B4EC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rgbClr val="12AFDB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円/楕円 2"/>
          <p:cNvSpPr/>
          <p:nvPr/>
        </p:nvSpPr>
        <p:spPr>
          <a:xfrm>
            <a:off x="7330997" y="3519286"/>
            <a:ext cx="1692000" cy="16920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2000">
                <a:srgbClr val="00B4EC">
                  <a:shade val="67500"/>
                  <a:satMod val="115000"/>
                  <a:lumMod val="93000"/>
                  <a:lumOff val="7000"/>
                  <a:alpha val="23000"/>
                </a:srgbClr>
              </a:gs>
              <a:gs pos="100000">
                <a:srgbClr val="00B4EC">
                  <a:shade val="100000"/>
                  <a:satMod val="115000"/>
                </a:srgbClr>
              </a:gs>
            </a:gsLst>
            <a:path path="circle">
              <a:fillToRect l="100000" t="100000"/>
            </a:path>
            <a:tileRect r="-100000" b="-100000"/>
          </a:gradFill>
          <a:ln w="38100">
            <a:solidFill>
              <a:srgbClr val="12AFDB">
                <a:alpha val="85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正方形/長方形 4"/>
          <p:cNvSpPr/>
          <p:nvPr/>
        </p:nvSpPr>
        <p:spPr>
          <a:xfrm>
            <a:off x="650" y="6442229"/>
            <a:ext cx="10908000" cy="1333346"/>
          </a:xfrm>
          <a:prstGeom prst="rect">
            <a:avLst/>
          </a:prstGeom>
          <a:solidFill>
            <a:srgbClr val="FFF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 rot="21319412">
            <a:off x="703775" y="671027"/>
            <a:ext cx="127429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800" dirty="0">
                <a:solidFill>
                  <a:srgbClr val="004E9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触れて</a:t>
            </a:r>
            <a:endParaRPr lang="en-US" altLang="ja-JP" sz="2800" dirty="0">
              <a:solidFill>
                <a:srgbClr val="004E9E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r>
              <a:rPr lang="ja-JP" altLang="en-US" sz="2800" dirty="0">
                <a:solidFill>
                  <a:srgbClr val="004E9E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学べる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2474976" y="2069355"/>
            <a:ext cx="60086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800" b="1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がやってくる</a:t>
            </a:r>
            <a:r>
              <a:rPr lang="en-US" altLang="ja-JP" sz="4800" b="1" dirty="0">
                <a:solidFill>
                  <a:srgbClr val="FFFFFF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!!</a:t>
            </a:r>
          </a:p>
          <a:p>
            <a:pPr algn="ctr"/>
            <a:r>
              <a:rPr lang="ja-JP" altLang="en-US" sz="2000" b="1" spc="-30" dirty="0">
                <a:solidFill>
                  <a:srgbClr val="FFF2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水族館に行けない方や、自然教育を目的とした方へ</a:t>
            </a:r>
          </a:p>
          <a:p>
            <a:pPr algn="ctr"/>
            <a:r>
              <a:rPr lang="ja-JP" altLang="en-US" sz="2000" b="1" spc="-60" dirty="0">
                <a:solidFill>
                  <a:srgbClr val="FFF200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イベントやセレモニーの目玉になります！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4697080" y="4290093"/>
            <a:ext cx="1573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spc="-80" dirty="0">
                <a:solidFill>
                  <a:srgbClr val="FFF1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室内でも</a:t>
            </a:r>
          </a:p>
          <a:p>
            <a:pPr algn="ctr"/>
            <a:r>
              <a:rPr lang="ja-JP" altLang="en-US" sz="1800" spc="-80" dirty="0">
                <a:solidFill>
                  <a:srgbClr val="FFF1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開催可能です。</a:t>
            </a:r>
          </a:p>
        </p:txBody>
      </p:sp>
      <p:sp>
        <p:nvSpPr>
          <p:cNvPr id="11" name="正方形/長方形 10"/>
          <p:cNvSpPr/>
          <p:nvPr/>
        </p:nvSpPr>
        <p:spPr>
          <a:xfrm>
            <a:off x="7392455" y="3920030"/>
            <a:ext cx="155342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1800" spc="-80" dirty="0">
                <a:solidFill>
                  <a:srgbClr val="FFF1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専門スタッフ</a:t>
            </a:r>
          </a:p>
          <a:p>
            <a:pPr algn="ctr"/>
            <a:r>
              <a:rPr lang="ja-JP" altLang="en-US" sz="1800" spc="-80" dirty="0">
                <a:solidFill>
                  <a:srgbClr val="FFF1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による解説が</a:t>
            </a:r>
          </a:p>
          <a:p>
            <a:pPr algn="ctr"/>
            <a:r>
              <a:rPr lang="ja-JP" altLang="en-US" sz="1800" dirty="0">
                <a:solidFill>
                  <a:srgbClr val="FFF1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あります。</a:t>
            </a:r>
          </a:p>
        </p:txBody>
      </p:sp>
      <p:sp>
        <p:nvSpPr>
          <p:cNvPr id="12" name="正方形/長方形 11"/>
          <p:cNvSpPr/>
          <p:nvPr/>
        </p:nvSpPr>
        <p:spPr>
          <a:xfrm rot="307428">
            <a:off x="2459889" y="5779705"/>
            <a:ext cx="3839243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350" spc="40" dirty="0">
                <a:solidFill>
                  <a:srgbClr val="00B0EC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目的とご予算に応じて、展示内容をご提案します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335790" y="6671894"/>
            <a:ext cx="3342911" cy="8412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0054A3"/>
                </a:solidFill>
                <a:latin typeface="HGｺﾞｼｯｸE" panose="020B0909000000000000" pitchFamily="49" charset="-128"/>
                <a:ea typeface="HGｺﾞｼｯｸE" panose="020B0909000000000000" pitchFamily="49" charset="-128"/>
              </a:rPr>
              <a:t>お問い合わせ先</a:t>
            </a:r>
          </a:p>
          <a:p>
            <a:pPr>
              <a:lnSpc>
                <a:spcPts val="4400"/>
              </a:lnSpc>
            </a:pPr>
            <a:r>
              <a:rPr lang="ja-JP" altLang="en-US" sz="3700" spc="-2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アスクル水族館</a:t>
            </a:r>
            <a:endParaRPr lang="en-US" altLang="ja-JP" sz="3700" spc="-20" dirty="0">
              <a:solidFill>
                <a:srgbClr val="0054A3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7269432" y="6886743"/>
            <a:ext cx="2896331" cy="6309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altLang="ja-JP" sz="1700" spc="8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alibri" panose="020F0502020204030204" pitchFamily="34" charset="0"/>
              </a:rPr>
              <a:t>http://www.askult.com/</a:t>
            </a:r>
          </a:p>
          <a:p>
            <a:pPr>
              <a:lnSpc>
                <a:spcPts val="2100"/>
              </a:lnSpc>
            </a:pPr>
            <a:r>
              <a:rPr lang="en-US" altLang="ja-JP" sz="1700" spc="100" dirty="0" err="1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alibri" panose="020F0502020204030204" pitchFamily="34" charset="0"/>
              </a:rPr>
              <a:t>mail:XXXX</a:t>
            </a:r>
            <a:r>
              <a:rPr lang="ja-JP" altLang="en-US" sz="1700" spc="10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alibri" panose="020F0502020204030204" pitchFamily="34" charset="0"/>
              </a:rPr>
              <a:t>＠</a:t>
            </a:r>
            <a:r>
              <a:rPr lang="en-US" altLang="ja-JP" sz="1700" spc="10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Calibri" panose="020F0502020204030204" pitchFamily="34" charset="0"/>
              </a:rPr>
              <a:t>XXX</a:t>
            </a:r>
            <a:endParaRPr lang="ja-JP" altLang="en-US" sz="1700" spc="100" dirty="0">
              <a:solidFill>
                <a:srgbClr val="0054A3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Calibri" panose="020F0502020204030204" pitchFamily="34" charset="0"/>
            </a:endParaRPr>
          </a:p>
        </p:txBody>
      </p:sp>
      <p:pic>
        <p:nvPicPr>
          <p:cNvPr id="15" name="図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455" y="1319309"/>
            <a:ext cx="396241" cy="682753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77230" y="734357"/>
            <a:ext cx="512655" cy="815838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9338" y="4413351"/>
            <a:ext cx="858325" cy="792000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7358" y="6656594"/>
            <a:ext cx="1796890" cy="259200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074" y="568268"/>
            <a:ext cx="7047224" cy="1577285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958" y="6073547"/>
            <a:ext cx="451105" cy="454153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127" y="6283732"/>
            <a:ext cx="316993" cy="316993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097028" y="2456170"/>
            <a:ext cx="811622" cy="551689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634" y="3018404"/>
            <a:ext cx="1179578" cy="569977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425" y="3834357"/>
            <a:ext cx="737618" cy="582169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8" y="2477175"/>
            <a:ext cx="938289" cy="658340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945" y="3257806"/>
            <a:ext cx="751695" cy="545043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3259" y="3722919"/>
            <a:ext cx="870666" cy="595470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220" y="4381695"/>
            <a:ext cx="886970" cy="509017"/>
          </a:xfrm>
          <a:prstGeom prst="rect">
            <a:avLst/>
          </a:prstGeom>
        </p:spPr>
      </p:pic>
      <p:pic>
        <p:nvPicPr>
          <p:cNvPr id="32" name="図 31"/>
          <p:cNvPicPr>
            <a:picLocks noChangeAspect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1576" y="5181594"/>
            <a:ext cx="585217" cy="335281"/>
          </a:xfrm>
          <a:prstGeom prst="rect">
            <a:avLst/>
          </a:prstGeom>
        </p:spPr>
      </p:pic>
      <p:cxnSp>
        <p:nvCxnSpPr>
          <p:cNvPr id="33" name="直線コネクタ 32"/>
          <p:cNvCxnSpPr/>
          <p:nvPr/>
        </p:nvCxnSpPr>
        <p:spPr>
          <a:xfrm>
            <a:off x="3124202" y="5400671"/>
            <a:ext cx="2983488" cy="493319"/>
          </a:xfrm>
          <a:prstGeom prst="line">
            <a:avLst/>
          </a:prstGeom>
          <a:ln w="38100">
            <a:solidFill>
              <a:srgbClr val="B2B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/>
          <p:cNvCxnSpPr/>
          <p:nvPr/>
        </p:nvCxnSpPr>
        <p:spPr>
          <a:xfrm>
            <a:off x="3014663" y="6157909"/>
            <a:ext cx="3078738" cy="121972"/>
          </a:xfrm>
          <a:prstGeom prst="line">
            <a:avLst/>
          </a:prstGeom>
          <a:ln w="38100">
            <a:solidFill>
              <a:srgbClr val="B2B4B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正方形/長方形 35"/>
          <p:cNvSpPr/>
          <p:nvPr/>
        </p:nvSpPr>
        <p:spPr>
          <a:xfrm>
            <a:off x="1940615" y="4042403"/>
            <a:ext cx="16239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800" spc="-80" dirty="0">
                <a:solidFill>
                  <a:srgbClr val="FFF1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日本中どこでも</a:t>
            </a:r>
          </a:p>
          <a:p>
            <a:r>
              <a:rPr lang="ja-JP" altLang="en-US" sz="1800" spc="-80" dirty="0">
                <a:solidFill>
                  <a:srgbClr val="FFF100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出張できます。</a:t>
            </a:r>
          </a:p>
        </p:txBody>
      </p:sp>
      <p:pic>
        <p:nvPicPr>
          <p:cNvPr id="37" name="図 3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752" y="4505192"/>
            <a:ext cx="841250" cy="1182626"/>
          </a:xfrm>
          <a:prstGeom prst="rect">
            <a:avLst/>
          </a:prstGeom>
        </p:spPr>
      </p:pic>
      <p:pic>
        <p:nvPicPr>
          <p:cNvPr id="38" name="図 37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-60000">
            <a:off x="6411244" y="5117310"/>
            <a:ext cx="4122004" cy="1807200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199831">
            <a:off x="8700757" y="3380177"/>
            <a:ext cx="716281" cy="560833"/>
          </a:xfrm>
          <a:prstGeom prst="rect">
            <a:avLst/>
          </a:prstGeom>
        </p:spPr>
      </p:pic>
      <p:pic>
        <p:nvPicPr>
          <p:cNvPr id="41" name="図 40"/>
          <p:cNvPicPr>
            <a:picLocks noChangeAspect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3588" y="4776018"/>
            <a:ext cx="1106426" cy="481585"/>
          </a:xfrm>
          <a:prstGeom prst="rect">
            <a:avLst/>
          </a:prstGeom>
        </p:spPr>
      </p:pic>
      <p:sp>
        <p:nvSpPr>
          <p:cNvPr id="45" name="正方形/長方形 44"/>
          <p:cNvSpPr/>
          <p:nvPr/>
        </p:nvSpPr>
        <p:spPr>
          <a:xfrm>
            <a:off x="4639930" y="6842769"/>
            <a:ext cx="2499718" cy="713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5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03-1234-1111</a:t>
            </a:r>
          </a:p>
          <a:p>
            <a:pPr>
              <a:lnSpc>
                <a:spcPts val="1900"/>
              </a:lnSpc>
            </a:pPr>
            <a:r>
              <a:rPr lang="en-US" altLang="ja-JP" sz="13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(</a:t>
            </a:r>
            <a:r>
              <a:rPr lang="ja-JP" altLang="en-US" sz="13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平日：</a:t>
            </a:r>
            <a:r>
              <a:rPr lang="en-US" altLang="ja-JP" sz="13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10</a:t>
            </a:r>
            <a:r>
              <a:rPr lang="ja-JP" altLang="en-US" sz="13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3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3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～</a:t>
            </a:r>
            <a:r>
              <a:rPr lang="en-US" altLang="ja-JP" sz="13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17</a:t>
            </a:r>
            <a:r>
              <a:rPr lang="ja-JP" altLang="en-US" sz="13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：</a:t>
            </a:r>
            <a:r>
              <a:rPr lang="en-US" altLang="ja-JP" sz="13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</a:t>
            </a:r>
            <a:r>
              <a:rPr lang="ja-JP" altLang="en-US" sz="1300" spc="-60" dirty="0">
                <a:solidFill>
                  <a:srgbClr val="0054A3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3164025496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195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HGP創英角ｺﾞｼｯｸUB</vt:lpstr>
      <vt:lpstr>HGｺﾞｼｯｸE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2016-07-29T13:41:14Z</dcterms:created>
  <dcterms:modified xsi:type="dcterms:W3CDTF">2017-03-07T09:18:33Z</dcterms:modified>
</cp:coreProperties>
</file>