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75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44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7783542" cy="1090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795" y="7105650"/>
            <a:ext cx="1900747" cy="34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1" y="1069975"/>
            <a:ext cx="5831987" cy="72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23825" y="255081"/>
            <a:ext cx="7553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>
                <a:solidFill>
                  <a:srgbClr val="D8000F"/>
                </a:solidFill>
                <a:latin typeface="HGSoeiKakugothicUB" pitchFamily="49" charset="-128"/>
                <a:ea typeface="HGSoeiKakugothicUB" pitchFamily="49" charset="-128"/>
              </a:rPr>
              <a:t>カギのトラブル、解決します！</a:t>
            </a:r>
            <a:endParaRPr lang="en-US" sz="4000" dirty="0">
              <a:solidFill>
                <a:srgbClr val="D8000F"/>
              </a:solidFill>
              <a:latin typeface="HGSoeiKakugothicUB" pitchFamily="49" charset="-128"/>
              <a:ea typeface="HGSoeiKakugothicUB" pitchFamily="49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38625" y="2781300"/>
            <a:ext cx="3438525" cy="1788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dirty="0">
                <a:solidFill>
                  <a:schemeClr val="bg1"/>
                </a:solidFill>
                <a:latin typeface="HGSoeiKakugothicUB" pitchFamily="49" charset="-128"/>
                <a:ea typeface="HGSoeiKakugothicUB" pitchFamily="49" charset="-128"/>
              </a:rPr>
              <a:t>● </a:t>
            </a:r>
            <a:r>
              <a:rPr lang="en-US" altLang="ja-JP" dirty="0">
                <a:solidFill>
                  <a:schemeClr val="bg1"/>
                </a:solidFill>
                <a:latin typeface="HGSoeiKakugothicUB" pitchFamily="49" charset="-128"/>
                <a:ea typeface="HGSoeiKakugothicUB" pitchFamily="49" charset="-128"/>
              </a:rPr>
              <a:t>365</a:t>
            </a:r>
            <a:r>
              <a:rPr lang="ja-JP" altLang="en-US" dirty="0">
                <a:solidFill>
                  <a:schemeClr val="bg1"/>
                </a:solidFill>
                <a:latin typeface="HGSoeiKakugothicUB" pitchFamily="49" charset="-128"/>
                <a:ea typeface="HGSoeiKakugothicUB" pitchFamily="49" charset="-128"/>
              </a:rPr>
              <a:t>日・</a:t>
            </a:r>
            <a:r>
              <a:rPr lang="en-US" altLang="ja-JP" dirty="0">
                <a:solidFill>
                  <a:schemeClr val="bg1"/>
                </a:solidFill>
                <a:latin typeface="HGSoeiKakugothicUB" pitchFamily="49" charset="-128"/>
                <a:ea typeface="HGSoeiKakugothicUB" pitchFamily="49" charset="-128"/>
              </a:rPr>
              <a:t>24</a:t>
            </a:r>
            <a:r>
              <a:rPr lang="ja-JP" altLang="en-US" dirty="0">
                <a:solidFill>
                  <a:schemeClr val="bg1"/>
                </a:solidFill>
                <a:latin typeface="HGSoeiKakugothicUB" pitchFamily="49" charset="-128"/>
                <a:ea typeface="HGSoeiKakugothicUB" pitchFamily="49" charset="-128"/>
              </a:rPr>
              <a:t>時間対応</a:t>
            </a:r>
            <a:endParaRPr lang="fi-FI" altLang="ja-JP" dirty="0">
              <a:solidFill>
                <a:schemeClr val="bg1"/>
              </a:solidFill>
              <a:latin typeface="HGSoeiKakugothicUB" pitchFamily="49" charset="-128"/>
              <a:ea typeface="HGSoeiKakugothicUB" pitchFamily="49" charset="-128"/>
            </a:endParaRPr>
          </a:p>
          <a:p>
            <a:pPr>
              <a:spcBef>
                <a:spcPts val="1200"/>
              </a:spcBef>
            </a:pPr>
            <a:r>
              <a:rPr lang="ja-JP" altLang="en-US" dirty="0">
                <a:solidFill>
                  <a:schemeClr val="bg1"/>
                </a:solidFill>
                <a:latin typeface="HGSoeiKakugothicUB" pitchFamily="49" charset="-128"/>
                <a:ea typeface="HGSoeiKakugothicUB" pitchFamily="49" charset="-128"/>
              </a:rPr>
              <a:t>● 出張費・見積無料</a:t>
            </a:r>
            <a:endParaRPr lang="fi-FI" altLang="ja-JP" dirty="0">
              <a:solidFill>
                <a:schemeClr val="bg1"/>
              </a:solidFill>
              <a:latin typeface="HGSoeiKakugothicUB" pitchFamily="49" charset="-128"/>
              <a:ea typeface="HGSoeiKakugothicUB" pitchFamily="49" charset="-128"/>
            </a:endParaRPr>
          </a:p>
          <a:p>
            <a:pPr>
              <a:spcBef>
                <a:spcPts val="1200"/>
              </a:spcBef>
            </a:pPr>
            <a:r>
              <a:rPr lang="ja-JP" altLang="en-US" dirty="0">
                <a:solidFill>
                  <a:schemeClr val="bg1"/>
                </a:solidFill>
                <a:latin typeface="HGSoeiKakugothicUB" pitchFamily="49" charset="-128"/>
                <a:ea typeface="HGSoeiKakugothicUB" pitchFamily="49" charset="-128"/>
              </a:rPr>
              <a:t>● 迅速で確実な施工</a:t>
            </a:r>
            <a:endParaRPr lang="fi-FI" altLang="ja-JP" dirty="0">
              <a:solidFill>
                <a:schemeClr val="bg1"/>
              </a:solidFill>
              <a:latin typeface="HGSoeiKakugothicUB" pitchFamily="49" charset="-128"/>
              <a:ea typeface="HGSoeiKakugothicUB" pitchFamily="49" charset="-128"/>
            </a:endParaRPr>
          </a:p>
          <a:p>
            <a:pPr>
              <a:spcBef>
                <a:spcPts val="1200"/>
              </a:spcBef>
            </a:pPr>
            <a:r>
              <a:rPr lang="ja-JP" altLang="en-US" dirty="0">
                <a:solidFill>
                  <a:schemeClr val="bg1"/>
                </a:solidFill>
                <a:latin typeface="HGSoeiKakugothicUB" pitchFamily="49" charset="-128"/>
                <a:ea typeface="HGSoeiKakugothicUB" pitchFamily="49" charset="-128"/>
              </a:rPr>
              <a:t>● 全国どこでも行きます</a:t>
            </a:r>
            <a:endParaRPr lang="en-US" dirty="0">
              <a:solidFill>
                <a:schemeClr val="bg1"/>
              </a:solidFill>
              <a:latin typeface="HGSoeiKakugothicUB" pitchFamily="49" charset="-128"/>
              <a:ea typeface="HGSoeiKakugothicUB" pitchFamily="49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04034" y="5754963"/>
            <a:ext cx="44587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ja-JP" altLang="en-US" sz="1700" dirty="0">
                <a:solidFill>
                  <a:srgbClr val="003893"/>
                </a:solidFill>
                <a:latin typeface="HGSoeiKakugothicUB" pitchFamily="49" charset="-128"/>
                <a:ea typeface="HGSoeiKakugothicUB" pitchFamily="49" charset="-128"/>
              </a:rPr>
              <a:t>鍵開け・鍵の修理・鍵の紛失・</a:t>
            </a:r>
          </a:p>
          <a:p>
            <a:pPr>
              <a:spcBef>
                <a:spcPts val="300"/>
              </a:spcBef>
            </a:pPr>
            <a:r>
              <a:rPr lang="ja-JP" altLang="en-US" sz="1700" dirty="0">
                <a:solidFill>
                  <a:srgbClr val="003893"/>
                </a:solidFill>
                <a:latin typeface="HGSoeiKakugothicUB" pitchFamily="49" charset="-128"/>
                <a:ea typeface="HGSoeiKakugothicUB" pitchFamily="49" charset="-128"/>
              </a:rPr>
              <a:t>鍵の取り付け・鍵交換などでお困りの際は</a:t>
            </a:r>
          </a:p>
          <a:p>
            <a:pPr>
              <a:spcBef>
                <a:spcPts val="300"/>
              </a:spcBef>
            </a:pPr>
            <a:r>
              <a:rPr lang="ja-JP" altLang="en-US" sz="1700" dirty="0">
                <a:solidFill>
                  <a:srgbClr val="003893"/>
                </a:solidFill>
                <a:latin typeface="HGSoeiKakugothicUB" pitchFamily="49" charset="-128"/>
                <a:ea typeface="HGSoeiKakugothicUB" pitchFamily="49" charset="-128"/>
              </a:rPr>
              <a:t>お任せください！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73561" y="7376763"/>
            <a:ext cx="9620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>
                <a:solidFill>
                  <a:srgbClr val="D8000F"/>
                </a:solidFill>
                <a:latin typeface="HGSoeiKakugothicUB" pitchFamily="49" charset="-128"/>
                <a:ea typeface="HGSoeiKakugothicUB" pitchFamily="49" charset="-128"/>
              </a:rPr>
              <a:t>家のカギの</a:t>
            </a:r>
          </a:p>
          <a:p>
            <a:pPr algn="ctr"/>
            <a:r>
              <a:rPr lang="ja-JP" altLang="en-US" sz="1100" dirty="0">
                <a:solidFill>
                  <a:srgbClr val="D8000F"/>
                </a:solidFill>
                <a:latin typeface="HGSoeiKakugothicUB" pitchFamily="49" charset="-128"/>
                <a:ea typeface="HGSoeiKakugothicUB" pitchFamily="49" charset="-128"/>
              </a:rPr>
              <a:t>他にも</a:t>
            </a:r>
            <a:endParaRPr lang="en-US" sz="1100" dirty="0">
              <a:solidFill>
                <a:srgbClr val="D8000F"/>
              </a:solidFill>
              <a:latin typeface="HGSoeiKakugothicUB" pitchFamily="49" charset="-128"/>
              <a:ea typeface="HGSoeiKakugothicUB" pitchFamily="49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87961" y="7395813"/>
            <a:ext cx="802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8F8F90"/>
                </a:solidFill>
                <a:latin typeface="HGSoeiKakugothicUB" pitchFamily="49" charset="-128"/>
                <a:ea typeface="HGSoeiKakugothicUB" pitchFamily="49" charset="-128"/>
              </a:rPr>
              <a:t>金庫</a:t>
            </a:r>
            <a:endParaRPr lang="en-US" sz="1600" dirty="0">
              <a:solidFill>
                <a:srgbClr val="8F8F90"/>
              </a:solidFill>
              <a:latin typeface="HGSoeiKakugothicUB" pitchFamily="49" charset="-128"/>
              <a:ea typeface="HGSoeiKakugothicUB" pitchFamily="49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13039" y="7395813"/>
            <a:ext cx="802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8F8F90"/>
                </a:solidFill>
                <a:latin typeface="HGSoeiKakugothicUB" pitchFamily="49" charset="-128"/>
                <a:ea typeface="HGSoeiKakugothicUB" pitchFamily="49" charset="-128"/>
              </a:rPr>
              <a:t>車</a:t>
            </a:r>
            <a:endParaRPr lang="en-US" sz="1600" dirty="0">
              <a:solidFill>
                <a:srgbClr val="8F8F90"/>
              </a:solidFill>
              <a:latin typeface="HGSoeiKakugothicUB" pitchFamily="49" charset="-128"/>
              <a:ea typeface="HGSoeiKakugothicUB" pitchFamily="49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82575" y="7423109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>
                <a:solidFill>
                  <a:srgbClr val="8F8F90"/>
                </a:solidFill>
                <a:latin typeface="HGSoeiKakugothicUB" pitchFamily="49" charset="-128"/>
                <a:ea typeface="HGSoeiKakugothicUB" pitchFamily="49" charset="-128"/>
              </a:rPr>
              <a:t>ロッカー</a:t>
            </a:r>
            <a:endParaRPr lang="en-US" sz="1100" dirty="0">
              <a:solidFill>
                <a:srgbClr val="8F8F90"/>
              </a:solidFill>
              <a:latin typeface="HGSoeiKakugothicUB" pitchFamily="49" charset="-128"/>
              <a:ea typeface="HGSoeiKakugothicUB" pitchFamily="49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87961" y="8126608"/>
            <a:ext cx="802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8F8F90"/>
                </a:solidFill>
                <a:latin typeface="HGSoeiKakugothicUB" pitchFamily="49" charset="-128"/>
                <a:ea typeface="HGSoeiKakugothicUB" pitchFamily="49" charset="-128"/>
              </a:rPr>
              <a:t>シャッター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51139" y="8250433"/>
            <a:ext cx="802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rgbClr val="8F8F90"/>
                </a:solidFill>
                <a:latin typeface="HGSoeiKakugothicUB" pitchFamily="49" charset="-128"/>
                <a:ea typeface="HGSoeiKakugothicUB" pitchFamily="49" charset="-128"/>
              </a:rPr>
              <a:t>引き出し</a:t>
            </a:r>
            <a:endParaRPr lang="en-US" sz="1200" dirty="0">
              <a:solidFill>
                <a:srgbClr val="8F8F90"/>
              </a:solidFill>
              <a:latin typeface="HGSoeiKakugothicUB" pitchFamily="49" charset="-128"/>
              <a:ea typeface="HGSoeiKakugothicUB" pitchFamily="49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96223" y="8202808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8F8F90"/>
                </a:solidFill>
                <a:latin typeface="HGSoeiKakugothicUB" pitchFamily="49" charset="-128"/>
                <a:ea typeface="HGSoeiKakugothicUB" pitchFamily="49" charset="-128"/>
              </a:rPr>
              <a:t>バイク</a:t>
            </a:r>
            <a:endParaRPr lang="en-US" sz="1600" dirty="0">
              <a:solidFill>
                <a:srgbClr val="8F8F90"/>
              </a:solidFill>
              <a:latin typeface="HGSoeiKakugothicUB" pitchFamily="49" charset="-128"/>
              <a:ea typeface="HGSoeiKakugothicUB" pitchFamily="49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16473" y="8126608"/>
            <a:ext cx="802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8F8F90"/>
                </a:solidFill>
                <a:latin typeface="HGSoeiKakugothicUB" pitchFamily="49" charset="-128"/>
                <a:ea typeface="HGSoeiKakugothicUB" pitchFamily="49" charset="-128"/>
              </a:rPr>
              <a:t>スーツ</a:t>
            </a:r>
          </a:p>
          <a:p>
            <a:pPr algn="ctr"/>
            <a:r>
              <a:rPr lang="ja-JP" altLang="en-US" sz="1400" dirty="0">
                <a:solidFill>
                  <a:srgbClr val="8F8F90"/>
                </a:solidFill>
                <a:latin typeface="HGSoeiKakugothicUB" pitchFamily="49" charset="-128"/>
                <a:ea typeface="HGSoeiKakugothicUB" pitchFamily="49" charset="-128"/>
              </a:rPr>
              <a:t>ケース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8001" y="9129185"/>
            <a:ext cx="445876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dirty="0">
                <a:latin typeface="HGSoeiKakugothicUB" pitchFamily="49" charset="-128"/>
                <a:ea typeface="HGSoeiKakugothicUB" pitchFamily="49" charset="-128"/>
              </a:rPr>
              <a:t>アスクルカギサービス</a:t>
            </a:r>
          </a:p>
          <a:p>
            <a:r>
              <a:rPr lang="ja-JP" altLang="en-US" sz="1800" dirty="0"/>
              <a:t>電話 </a:t>
            </a:r>
            <a:r>
              <a:rPr lang="en-US" altLang="ja-JP" sz="1800" dirty="0"/>
              <a:t>: </a:t>
            </a:r>
            <a:r>
              <a:rPr lang="en-US" altLang="ja-JP" sz="4400" spc="-200" dirty="0">
                <a:latin typeface="HGSoeiKakugothicUB" pitchFamily="49" charset="-128"/>
                <a:ea typeface="HGSoeiKakugothicUB" pitchFamily="49" charset="-128"/>
              </a:rPr>
              <a:t>03-1234-1111</a:t>
            </a:r>
            <a:endParaRPr lang="ja-JP" altLang="en-US" sz="4400" spc="-200" dirty="0">
              <a:latin typeface="HGSoeiKakugothicUB" pitchFamily="49" charset="-128"/>
              <a:ea typeface="HGSoeiKakugothicUB" pitchFamily="49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1764" y="10132435"/>
            <a:ext cx="3567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/>
              <a:t>・クレジット決済できます。（</a:t>
            </a:r>
            <a:r>
              <a:rPr lang="en-US" altLang="ja-JP" sz="1000" dirty="0"/>
              <a:t>1</a:t>
            </a:r>
            <a:r>
              <a:rPr lang="ja-JP" altLang="en-US" sz="1000" dirty="0"/>
              <a:t>部対応していないカードも有ります）</a:t>
            </a:r>
          </a:p>
          <a:p>
            <a:r>
              <a:rPr lang="ja-JP" altLang="en-US" sz="1000" dirty="0"/>
              <a:t>・お客様のプライバシーもご安心ください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205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2016-07-14T10:48:26Z</dcterms:created>
  <dcterms:modified xsi:type="dcterms:W3CDTF">2017-03-07T09:51:25Z</dcterms:modified>
</cp:coreProperties>
</file>